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67" r:id="rId3"/>
    <p:sldId id="261" r:id="rId4"/>
    <p:sldId id="262" r:id="rId5"/>
    <p:sldId id="264" r:id="rId6"/>
    <p:sldId id="265" r:id="rId7"/>
    <p:sldId id="263" r:id="rId8"/>
    <p:sldId id="266" r:id="rId9"/>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image1.jpg>
</file>

<file path=ppt/media/image3.jp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0345B8-C380-4701-B7A0-5C2EDD2DAE79}" type="datetimeFigureOut">
              <a:rPr lang="de-DE" smtClean="0"/>
              <a:t>26.04.2024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8AAE7B-9D2E-415B-B859-CB08C0D58EBD}" type="slidenum">
              <a:rPr lang="de-DE" smtClean="0"/>
              <a:t>‹Nr.›</a:t>
            </a:fld>
            <a:endParaRPr lang="de-DE"/>
          </a:p>
        </p:txBody>
      </p:sp>
    </p:spTree>
    <p:extLst>
      <p:ext uri="{BB962C8B-B14F-4D97-AF65-F5344CB8AC3E}">
        <p14:creationId xmlns:p14="http://schemas.microsoft.com/office/powerpoint/2010/main" val="30792958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9.emf"/></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elfolie mit Bild 01">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BC3D554B-1A05-4C53-AEDE-FDAF4EF1CFD3}"/>
              </a:ext>
            </a:extLst>
          </p:cNvPr>
          <p:cNvPicPr>
            <a:picLocks noChangeAspect="1"/>
          </p:cNvPicPr>
          <p:nvPr/>
        </p:nvPicPr>
        <p:blipFill>
          <a:blip r:embed="rId2"/>
          <a:stretch>
            <a:fillRect/>
          </a:stretch>
        </p:blipFill>
        <p:spPr bwMode="gray">
          <a:xfrm>
            <a:off x="0" y="339"/>
            <a:ext cx="12192000" cy="6857322"/>
          </a:xfrm>
          <a:prstGeom prst="rect">
            <a:avLst/>
          </a:prstGeom>
        </p:spPr>
      </p:pic>
      <p:pic>
        <p:nvPicPr>
          <p:cNvPr id="7" name="Picture 7">
            <a:extLst>
              <a:ext uri="{FF2B5EF4-FFF2-40B4-BE49-F238E27FC236}">
                <a16:creationId xmlns:a16="http://schemas.microsoft.com/office/drawing/2014/main" id="{9B0C33EE-937D-45EA-BAAF-A06AC56F1C9A}"/>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gray">
          <a:xfrm>
            <a:off x="486000" y="485775"/>
            <a:ext cx="2259371" cy="1292678"/>
          </a:xfrm>
          <a:prstGeom prst="rect">
            <a:avLst/>
          </a:prstGeom>
        </p:spPr>
      </p:pic>
      <p:grpSp>
        <p:nvGrpSpPr>
          <p:cNvPr id="9" name="Gruppieren 8">
            <a:extLst>
              <a:ext uri="{FF2B5EF4-FFF2-40B4-BE49-F238E27FC236}">
                <a16:creationId xmlns:a16="http://schemas.microsoft.com/office/drawing/2014/main" id="{EB153809-CE5C-4962-97F6-C99EBD4A40A5}"/>
              </a:ext>
            </a:extLst>
          </p:cNvPr>
          <p:cNvGrpSpPr/>
          <p:nvPr/>
        </p:nvGrpSpPr>
        <p:grpSpPr bwMode="gray">
          <a:xfrm>
            <a:off x="11713200" y="-1"/>
            <a:ext cx="478800" cy="478801"/>
            <a:chOff x="11713200" y="-1"/>
            <a:chExt cx="478800" cy="478801"/>
          </a:xfrm>
          <a:solidFill>
            <a:schemeClr val="accent1"/>
          </a:solidFill>
        </p:grpSpPr>
        <p:sp>
          <p:nvSpPr>
            <p:cNvPr id="10" name="Rechteck 9">
              <a:extLst>
                <a:ext uri="{FF2B5EF4-FFF2-40B4-BE49-F238E27FC236}">
                  <a16:creationId xmlns:a16="http://schemas.microsoft.com/office/drawing/2014/main" id="{A445A790-7FBD-4676-A0FD-3300CC337AD0}"/>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1" name="Rechteck 10">
              <a:extLst>
                <a:ext uri="{FF2B5EF4-FFF2-40B4-BE49-F238E27FC236}">
                  <a16:creationId xmlns:a16="http://schemas.microsoft.com/office/drawing/2014/main" id="{15EC3EC7-9701-426E-8775-1AC4AA37274C}"/>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2" name="Gruppieren 11">
            <a:extLst>
              <a:ext uri="{FF2B5EF4-FFF2-40B4-BE49-F238E27FC236}">
                <a16:creationId xmlns:a16="http://schemas.microsoft.com/office/drawing/2014/main" id="{1262A831-8A59-4A07-9370-600ECA32A907}"/>
              </a:ext>
            </a:extLst>
          </p:cNvPr>
          <p:cNvGrpSpPr/>
          <p:nvPr/>
        </p:nvGrpSpPr>
        <p:grpSpPr bwMode="gray">
          <a:xfrm>
            <a:off x="0" y="6379200"/>
            <a:ext cx="478800" cy="478800"/>
            <a:chOff x="0" y="6379200"/>
            <a:chExt cx="478800" cy="478800"/>
          </a:xfrm>
        </p:grpSpPr>
        <p:sp>
          <p:nvSpPr>
            <p:cNvPr id="13" name="Rechteck 12">
              <a:extLst>
                <a:ext uri="{FF2B5EF4-FFF2-40B4-BE49-F238E27FC236}">
                  <a16:creationId xmlns:a16="http://schemas.microsoft.com/office/drawing/2014/main" id="{9852F6FF-D962-474B-A702-A2843D970FDC}"/>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4" name="Rechteck 13">
              <a:extLst>
                <a:ext uri="{FF2B5EF4-FFF2-40B4-BE49-F238E27FC236}">
                  <a16:creationId xmlns:a16="http://schemas.microsoft.com/office/drawing/2014/main" id="{B0DE7587-4E92-49FC-A4AD-8881F2471EB6}"/>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
        <p:nvSpPr>
          <p:cNvPr id="2" name="Titel 1">
            <a:extLst>
              <a:ext uri="{FF2B5EF4-FFF2-40B4-BE49-F238E27FC236}">
                <a16:creationId xmlns:a16="http://schemas.microsoft.com/office/drawing/2014/main" id="{E0EAA46B-A94E-44C8-9B47-497C0E926F8E}"/>
              </a:ext>
            </a:extLst>
          </p:cNvPr>
          <p:cNvSpPr>
            <a:spLocks noGrp="1"/>
          </p:cNvSpPr>
          <p:nvPr>
            <p:ph type="title" hasCustomPrompt="1"/>
          </p:nvPr>
        </p:nvSpPr>
        <p:spPr bwMode="gray">
          <a:xfrm>
            <a:off x="850387" y="2353213"/>
            <a:ext cx="6696000" cy="2105192"/>
          </a:xfrm>
        </p:spPr>
        <p:txBody>
          <a:bodyPr anchor="b">
            <a:spAutoFit/>
          </a:bodyPr>
          <a:lstStyle>
            <a:lvl1pPr>
              <a:defRPr sz="4800">
                <a:solidFill>
                  <a:schemeClr val="bg1"/>
                </a:solidFill>
              </a:defRPr>
            </a:lvl1pPr>
          </a:lstStyle>
          <a:p>
            <a:r>
              <a:rPr lang="de-DE" noProof="0" dirty="0"/>
              <a:t>Präsentationstitel durch Klicken bearbeiten</a:t>
            </a:r>
          </a:p>
        </p:txBody>
      </p:sp>
      <p:cxnSp>
        <p:nvCxnSpPr>
          <p:cNvPr id="25" name="Straight Connector 66">
            <a:extLst>
              <a:ext uri="{FF2B5EF4-FFF2-40B4-BE49-F238E27FC236}">
                <a16:creationId xmlns:a16="http://schemas.microsoft.com/office/drawing/2014/main" id="{4086AD63-2727-446B-9DE1-B4CB1115FDDD}"/>
              </a:ext>
            </a:extLst>
          </p:cNvPr>
          <p:cNvCxnSpPr>
            <a:cxnSpLocks/>
          </p:cNvCxnSpPr>
          <p:nvPr/>
        </p:nvCxnSpPr>
        <p:spPr bwMode="gray">
          <a:xfrm>
            <a:off x="850387" y="4591640"/>
            <a:ext cx="5436000" cy="0"/>
          </a:xfrm>
          <a:prstGeom prst="line">
            <a:avLst/>
          </a:prstGeom>
          <a:ln>
            <a:gradFill>
              <a:gsLst>
                <a:gs pos="53100">
                  <a:schemeClr val="accent1"/>
                </a:gs>
                <a:gs pos="0">
                  <a:schemeClr val="accent3"/>
                </a:gs>
                <a:gs pos="100000">
                  <a:schemeClr val="accent1">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26" name="Textplatzhalter 5">
            <a:extLst>
              <a:ext uri="{FF2B5EF4-FFF2-40B4-BE49-F238E27FC236}">
                <a16:creationId xmlns:a16="http://schemas.microsoft.com/office/drawing/2014/main" id="{1C225DA6-3CAB-4974-B562-FA685A471DE3}"/>
              </a:ext>
            </a:extLst>
          </p:cNvPr>
          <p:cNvSpPr>
            <a:spLocks noGrp="1"/>
          </p:cNvSpPr>
          <p:nvPr>
            <p:ph type="body" sz="quarter" idx="13" hasCustomPrompt="1"/>
          </p:nvPr>
        </p:nvSpPr>
        <p:spPr bwMode="gray">
          <a:xfrm>
            <a:off x="850386" y="5954191"/>
            <a:ext cx="6695999" cy="215444"/>
          </a:xfrm>
        </p:spPr>
        <p:txBody>
          <a:bodyPr wrap="square" anchor="b">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Name Nachname, Ort, Datum durch Klicken bearbeiten</a:t>
            </a:r>
          </a:p>
        </p:txBody>
      </p:sp>
      <p:sp>
        <p:nvSpPr>
          <p:cNvPr id="6" name="Textplatzhalter 5">
            <a:extLst>
              <a:ext uri="{FF2B5EF4-FFF2-40B4-BE49-F238E27FC236}">
                <a16:creationId xmlns:a16="http://schemas.microsoft.com/office/drawing/2014/main" id="{C80597CC-6F44-4DBB-84E3-0462194EE4FE}"/>
              </a:ext>
            </a:extLst>
          </p:cNvPr>
          <p:cNvSpPr>
            <a:spLocks noGrp="1"/>
          </p:cNvSpPr>
          <p:nvPr>
            <p:ph type="body" sz="quarter" idx="12" hasCustomPrompt="1"/>
          </p:nvPr>
        </p:nvSpPr>
        <p:spPr bwMode="gray">
          <a:xfrm>
            <a:off x="850385" y="4757439"/>
            <a:ext cx="6696000" cy="307777"/>
          </a:xfrm>
        </p:spPr>
        <p:txBody>
          <a:bodyPr wrap="square">
            <a:spAutoFit/>
          </a:bodyPr>
          <a:lstStyle>
            <a:lvl1pPr marL="0" indent="0">
              <a:spcBef>
                <a:spcPts val="0"/>
              </a:spcBef>
              <a:buFont typeface="Segoe UI Light" panose="020B0604020202020204" pitchFamily="34" charset="0"/>
              <a:buNone/>
              <a:defRPr sz="2000" b="0" cap="none" baseline="0">
                <a:solidFill>
                  <a:schemeClr val="bg1"/>
                </a:solidFill>
                <a:latin typeface="+mj-lt"/>
              </a:defRPr>
            </a:lvl1pPr>
            <a:lvl2pPr marL="0" indent="0">
              <a:spcBef>
                <a:spcPts val="0"/>
              </a:spcBef>
              <a:buFont typeface="Segoe UI Light" panose="020B0604020202020204" pitchFamily="34" charset="0"/>
              <a:buNone/>
              <a:defRPr sz="2000" b="0" cap="none" baseline="0">
                <a:solidFill>
                  <a:schemeClr val="bg1"/>
                </a:solidFill>
                <a:latin typeface="+mj-lt"/>
              </a:defRPr>
            </a:lvl2pPr>
            <a:lvl3pPr marL="0" indent="0">
              <a:spcBef>
                <a:spcPts val="0"/>
              </a:spcBef>
              <a:buNone/>
              <a:defRPr sz="2000" b="0" cap="none" baseline="0">
                <a:solidFill>
                  <a:schemeClr val="bg1"/>
                </a:solidFill>
                <a:latin typeface="+mj-lt"/>
              </a:defRPr>
            </a:lvl3pPr>
            <a:lvl4pPr marL="0" indent="0">
              <a:spcBef>
                <a:spcPts val="0"/>
              </a:spcBef>
              <a:buNone/>
              <a:defRPr sz="2000" b="0" cap="none" baseline="0">
                <a:solidFill>
                  <a:schemeClr val="bg1"/>
                </a:solidFill>
                <a:latin typeface="+mj-lt"/>
              </a:defRPr>
            </a:lvl4pPr>
            <a:lvl5pPr marL="0" indent="0">
              <a:spcBef>
                <a:spcPts val="0"/>
              </a:spcBef>
              <a:buNone/>
              <a:defRPr sz="2000" b="0" cap="none" baseline="0">
                <a:solidFill>
                  <a:schemeClr val="bg1"/>
                </a:solidFill>
                <a:latin typeface="+mj-lt"/>
              </a:defRPr>
            </a:lvl5pPr>
            <a:lvl6pPr marL="0" indent="0">
              <a:spcBef>
                <a:spcPts val="0"/>
              </a:spcBef>
              <a:buNone/>
              <a:defRPr sz="2000" b="0" cap="none" baseline="0">
                <a:solidFill>
                  <a:schemeClr val="bg1"/>
                </a:solidFill>
                <a:latin typeface="+mj-lt"/>
              </a:defRPr>
            </a:lvl6pPr>
            <a:lvl7pPr marL="0" indent="0">
              <a:spcBef>
                <a:spcPts val="0"/>
              </a:spcBef>
              <a:buNone/>
              <a:defRPr sz="2000" b="0" cap="none" baseline="0">
                <a:solidFill>
                  <a:schemeClr val="bg1"/>
                </a:solidFill>
                <a:latin typeface="+mj-lt"/>
              </a:defRPr>
            </a:lvl7pPr>
            <a:lvl8pPr marL="0" indent="0">
              <a:spcBef>
                <a:spcPts val="0"/>
              </a:spcBef>
              <a:buNone/>
              <a:defRPr sz="2000" b="0" cap="none" baseline="0">
                <a:solidFill>
                  <a:schemeClr val="bg1"/>
                </a:solidFill>
                <a:latin typeface="+mj-lt"/>
              </a:defRPr>
            </a:lvl8pPr>
            <a:lvl9pPr marL="0" indent="0">
              <a:spcBef>
                <a:spcPts val="0"/>
              </a:spcBef>
              <a:buNone/>
              <a:defRPr sz="2000" b="0" cap="none" baseline="0">
                <a:solidFill>
                  <a:schemeClr val="bg1"/>
                </a:solidFill>
                <a:latin typeface="+mj-lt"/>
              </a:defRPr>
            </a:lvl9pPr>
          </a:lstStyle>
          <a:p>
            <a:pPr lvl="0"/>
            <a:r>
              <a:rPr lang="de-DE" noProof="0"/>
              <a:t>Untertitel durch Klicken bearbeiten</a:t>
            </a:r>
          </a:p>
        </p:txBody>
      </p:sp>
    </p:spTree>
    <p:extLst>
      <p:ext uri="{BB962C8B-B14F-4D97-AF65-F5344CB8AC3E}">
        <p14:creationId xmlns:p14="http://schemas.microsoft.com/office/powerpoint/2010/main" val="3237831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und Text (zweispalti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5F69EB-4EA7-4953-9C03-3060D924C76D}"/>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B09CBE55-A567-41E3-9C5C-7D030E3239D6}"/>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C096D90A-53C2-4455-9763-3E48449EADE5}"/>
              </a:ext>
            </a:extLst>
          </p:cNvPr>
          <p:cNvSpPr>
            <a:spLocks noGrp="1"/>
          </p:cNvSpPr>
          <p:nvPr>
            <p:ph type="sldNum" sz="quarter" idx="11"/>
          </p:nvPr>
        </p:nvSpPr>
        <p:spPr bwMode="gray"/>
        <p:txBody>
          <a:bodyPr/>
          <a:lstStyle/>
          <a:p>
            <a:fld id="{A72469DF-44F7-4AE8-BFDD-A3B61B945ACF}" type="slidenum">
              <a:rPr lang="de-DE" smtClean="0"/>
              <a:t>‹Nr.›</a:t>
            </a:fld>
            <a:endParaRPr lang="de-DE"/>
          </a:p>
        </p:txBody>
      </p:sp>
      <p:cxnSp>
        <p:nvCxnSpPr>
          <p:cNvPr id="5" name="Straight Connector 66">
            <a:extLst>
              <a:ext uri="{FF2B5EF4-FFF2-40B4-BE49-F238E27FC236}">
                <a16:creationId xmlns:a16="http://schemas.microsoft.com/office/drawing/2014/main" id="{F0A4A80F-B9CA-4DEA-9097-18CE3DD9764E}"/>
              </a:ext>
            </a:extLst>
          </p:cNvPr>
          <p:cNvCxnSpPr>
            <a:cxnSpLocks/>
          </p:cNvCxnSpPr>
          <p:nvPr/>
        </p:nvCxnSpPr>
        <p:spPr bwMode="gray">
          <a:xfrm>
            <a:off x="479376" y="1537452"/>
            <a:ext cx="543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7" name="Textplatzhalter 6">
            <a:extLst>
              <a:ext uri="{FF2B5EF4-FFF2-40B4-BE49-F238E27FC236}">
                <a16:creationId xmlns:a16="http://schemas.microsoft.com/office/drawing/2014/main" id="{DC5E2CC3-5C04-468D-BC2D-0AE37B0D8C91}"/>
              </a:ext>
            </a:extLst>
          </p:cNvPr>
          <p:cNvSpPr>
            <a:spLocks noGrp="1"/>
          </p:cNvSpPr>
          <p:nvPr>
            <p:ph type="body" sz="quarter" idx="12" hasCustomPrompt="1"/>
          </p:nvPr>
        </p:nvSpPr>
        <p:spPr bwMode="gray">
          <a:xfrm>
            <a:off x="480000" y="1664804"/>
            <a:ext cx="5435376"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8" name="Textplatzhalter 6">
            <a:extLst>
              <a:ext uri="{FF2B5EF4-FFF2-40B4-BE49-F238E27FC236}">
                <a16:creationId xmlns:a16="http://schemas.microsoft.com/office/drawing/2014/main" id="{BCAF2F85-2DD6-4A79-88D7-E77FFA6D3249}"/>
              </a:ext>
            </a:extLst>
          </p:cNvPr>
          <p:cNvSpPr>
            <a:spLocks noGrp="1"/>
          </p:cNvSpPr>
          <p:nvPr>
            <p:ph type="body" sz="quarter" idx="13" hasCustomPrompt="1"/>
          </p:nvPr>
        </p:nvSpPr>
        <p:spPr bwMode="gray">
          <a:xfrm>
            <a:off x="6276020" y="1664804"/>
            <a:ext cx="5435376"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cxnSp>
        <p:nvCxnSpPr>
          <p:cNvPr id="9" name="Straight Connector 66">
            <a:extLst>
              <a:ext uri="{FF2B5EF4-FFF2-40B4-BE49-F238E27FC236}">
                <a16:creationId xmlns:a16="http://schemas.microsoft.com/office/drawing/2014/main" id="{F666BE5B-1AC4-4E7F-BE6A-5F45F41F9F0B}"/>
              </a:ext>
            </a:extLst>
          </p:cNvPr>
          <p:cNvCxnSpPr>
            <a:cxnSpLocks/>
          </p:cNvCxnSpPr>
          <p:nvPr/>
        </p:nvCxnSpPr>
        <p:spPr bwMode="gray">
          <a:xfrm>
            <a:off x="6276020" y="1537452"/>
            <a:ext cx="543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7971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el, Bild und Text">
    <p:spTree>
      <p:nvGrpSpPr>
        <p:cNvPr id="1" name=""/>
        <p:cNvGrpSpPr/>
        <p:nvPr/>
      </p:nvGrpSpPr>
      <p:grpSpPr>
        <a:xfrm>
          <a:off x="0" y="0"/>
          <a:ext cx="0" cy="0"/>
          <a:chOff x="0" y="0"/>
          <a:chExt cx="0" cy="0"/>
        </a:xfrm>
      </p:grpSpPr>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bwMode="gray">
          <a:xfrm>
            <a:off x="0" y="1665289"/>
            <a:ext cx="5913607" cy="5192712"/>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 name="Titel 1">
            <a:extLst>
              <a:ext uri="{FF2B5EF4-FFF2-40B4-BE49-F238E27FC236}">
                <a16:creationId xmlns:a16="http://schemas.microsoft.com/office/drawing/2014/main" id="{785F69EB-4EA7-4953-9C03-3060D924C76D}"/>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B09CBE55-A567-41E3-9C5C-7D030E3239D6}"/>
              </a:ext>
            </a:extLst>
          </p:cNvPr>
          <p:cNvSpPr>
            <a:spLocks noGrp="1"/>
          </p:cNvSpPr>
          <p:nvPr>
            <p:ph type="ftr" sz="quarter" idx="10"/>
          </p:nvPr>
        </p:nvSpPr>
        <p:spPr bwMode="gray"/>
        <p:txBody>
          <a:bodyPr/>
          <a:lstStyle>
            <a:lvl1pPr>
              <a:defRPr>
                <a:solidFill>
                  <a:schemeClr val="bg1"/>
                </a:solidFill>
              </a:defRPr>
            </a:lvl1pPr>
          </a:lstStyle>
          <a:p>
            <a:r>
              <a:rPr lang="de-DE"/>
              <a:t>27.04.2024</a:t>
            </a:r>
          </a:p>
        </p:txBody>
      </p:sp>
      <p:sp>
        <p:nvSpPr>
          <p:cNvPr id="4" name="Foliennummernplatzhalter 3">
            <a:extLst>
              <a:ext uri="{FF2B5EF4-FFF2-40B4-BE49-F238E27FC236}">
                <a16:creationId xmlns:a16="http://schemas.microsoft.com/office/drawing/2014/main" id="{C096D90A-53C2-4455-9763-3E48449EADE5}"/>
              </a:ext>
            </a:extLst>
          </p:cNvPr>
          <p:cNvSpPr>
            <a:spLocks noGrp="1"/>
          </p:cNvSpPr>
          <p:nvPr>
            <p:ph type="sldNum" sz="quarter" idx="11"/>
          </p:nvPr>
        </p:nvSpPr>
        <p:spPr bwMode="gray"/>
        <p:txBody>
          <a:bodyPr/>
          <a:lstStyle>
            <a:lvl1pPr>
              <a:defRPr>
                <a:solidFill>
                  <a:schemeClr val="bg1"/>
                </a:solidFill>
              </a:defRPr>
            </a:lvl1pPr>
          </a:lstStyle>
          <a:p>
            <a:fld id="{A72469DF-44F7-4AE8-BFDD-A3B61B945ACF}" type="slidenum">
              <a:rPr lang="de-DE" smtClean="0"/>
              <a:t>‹Nr.›</a:t>
            </a:fld>
            <a:endParaRPr lang="de-DE"/>
          </a:p>
        </p:txBody>
      </p:sp>
      <p:grpSp>
        <p:nvGrpSpPr>
          <p:cNvPr id="18" name="Gruppieren 17">
            <a:extLst>
              <a:ext uri="{FF2B5EF4-FFF2-40B4-BE49-F238E27FC236}">
                <a16:creationId xmlns:a16="http://schemas.microsoft.com/office/drawing/2014/main" id="{72F2BC45-0863-4CF3-8971-E911246F958A}"/>
              </a:ext>
            </a:extLst>
          </p:cNvPr>
          <p:cNvGrpSpPr/>
          <p:nvPr/>
        </p:nvGrpSpPr>
        <p:grpSpPr bwMode="gray">
          <a:xfrm>
            <a:off x="11713200" y="-1"/>
            <a:ext cx="478800" cy="478801"/>
            <a:chOff x="11713200" y="-1"/>
            <a:chExt cx="478800" cy="478801"/>
          </a:xfrm>
          <a:solidFill>
            <a:schemeClr val="accent1"/>
          </a:solidFill>
        </p:grpSpPr>
        <p:sp>
          <p:nvSpPr>
            <p:cNvPr id="19" name="Rechteck 18">
              <a:extLst>
                <a:ext uri="{FF2B5EF4-FFF2-40B4-BE49-F238E27FC236}">
                  <a16:creationId xmlns:a16="http://schemas.microsoft.com/office/drawing/2014/main" id="{9B87DC9F-2C6E-4185-8E6D-AA8258A2146C}"/>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20" name="Rechteck 19">
              <a:extLst>
                <a:ext uri="{FF2B5EF4-FFF2-40B4-BE49-F238E27FC236}">
                  <a16:creationId xmlns:a16="http://schemas.microsoft.com/office/drawing/2014/main" id="{3584098C-F195-4205-95A1-736B55641615}"/>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
        <p:nvSpPr>
          <p:cNvPr id="22" name="Textplatzhalter 6">
            <a:extLst>
              <a:ext uri="{FF2B5EF4-FFF2-40B4-BE49-F238E27FC236}">
                <a16:creationId xmlns:a16="http://schemas.microsoft.com/office/drawing/2014/main" id="{70B9862C-7ACB-4F31-A5BF-51CB47E06F22}"/>
              </a:ext>
            </a:extLst>
          </p:cNvPr>
          <p:cNvSpPr>
            <a:spLocks noGrp="1"/>
          </p:cNvSpPr>
          <p:nvPr>
            <p:ph type="body" sz="quarter" idx="12" hasCustomPrompt="1"/>
          </p:nvPr>
        </p:nvSpPr>
        <p:spPr bwMode="gray">
          <a:xfrm>
            <a:off x="6276020" y="1664804"/>
            <a:ext cx="5435376"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24" name="Textplatzhalter 23">
            <a:extLst>
              <a:ext uri="{FF2B5EF4-FFF2-40B4-BE49-F238E27FC236}">
                <a16:creationId xmlns:a16="http://schemas.microsoft.com/office/drawing/2014/main" id="{510FB359-A44B-4466-A68A-8E8A26CFA6DF}"/>
              </a:ext>
            </a:extLst>
          </p:cNvPr>
          <p:cNvSpPr>
            <a:spLocks noGrp="1"/>
          </p:cNvSpPr>
          <p:nvPr>
            <p:ph type="body" sz="quarter" idx="30" hasCustomPrompt="1"/>
          </p:nvPr>
        </p:nvSpPr>
        <p:spPr bwMode="gray">
          <a:xfrm>
            <a:off x="0" y="6379200"/>
            <a:ext cx="478800" cy="478800"/>
          </a:xfrm>
          <a:custGeom>
            <a:avLst/>
            <a:gdLst>
              <a:gd name="connsiteX0" fmla="*/ 0 w 478800"/>
              <a:gd name="connsiteY0" fmla="*/ 0 h 478800"/>
              <a:gd name="connsiteX1" fmla="*/ 136800 w 478800"/>
              <a:gd name="connsiteY1" fmla="*/ 0 h 478800"/>
              <a:gd name="connsiteX2" fmla="*/ 136800 w 478800"/>
              <a:gd name="connsiteY2" fmla="*/ 342000 h 478800"/>
              <a:gd name="connsiteX3" fmla="*/ 478800 w 478800"/>
              <a:gd name="connsiteY3" fmla="*/ 342000 h 478800"/>
              <a:gd name="connsiteX4" fmla="*/ 478800 w 478800"/>
              <a:gd name="connsiteY4" fmla="*/ 478800 h 478800"/>
              <a:gd name="connsiteX5" fmla="*/ 136800 w 478800"/>
              <a:gd name="connsiteY5" fmla="*/ 478800 h 478800"/>
              <a:gd name="connsiteX6" fmla="*/ 0 w 478800"/>
              <a:gd name="connsiteY6" fmla="*/ 478800 h 478800"/>
              <a:gd name="connsiteX7" fmla="*/ 0 w 478800"/>
              <a:gd name="connsiteY7" fmla="*/ 342000 h 47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00" h="478800">
                <a:moveTo>
                  <a:pt x="0" y="0"/>
                </a:moveTo>
                <a:lnTo>
                  <a:pt x="136800" y="0"/>
                </a:lnTo>
                <a:lnTo>
                  <a:pt x="136800" y="342000"/>
                </a:lnTo>
                <a:lnTo>
                  <a:pt x="478800" y="342000"/>
                </a:lnTo>
                <a:lnTo>
                  <a:pt x="478800" y="478800"/>
                </a:lnTo>
                <a:lnTo>
                  <a:pt x="136800" y="478800"/>
                </a:lnTo>
                <a:lnTo>
                  <a:pt x="0" y="478800"/>
                </a:lnTo>
                <a:lnTo>
                  <a:pt x="0" y="342000"/>
                </a:lnTo>
                <a:close/>
              </a:path>
            </a:pathLst>
          </a:custGeom>
          <a:solidFill>
            <a:schemeClr val="accent1"/>
          </a:solidFill>
        </p:spPr>
        <p:txBody>
          <a:bodyPr wrap="square">
            <a:noAutofit/>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Tree>
    <p:extLst>
      <p:ext uri="{BB962C8B-B14F-4D97-AF65-F5344CB8AC3E}">
        <p14:creationId xmlns:p14="http://schemas.microsoft.com/office/powerpoint/2010/main" val="224609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el, Text und Bild 01">
    <p:spTree>
      <p:nvGrpSpPr>
        <p:cNvPr id="1" name=""/>
        <p:cNvGrpSpPr/>
        <p:nvPr/>
      </p:nvGrpSpPr>
      <p:grpSpPr>
        <a:xfrm>
          <a:off x="0" y="0"/>
          <a:ext cx="0" cy="0"/>
          <a:chOff x="0" y="0"/>
          <a:chExt cx="0" cy="0"/>
        </a:xfrm>
      </p:grpSpPr>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bwMode="gray">
          <a:xfrm>
            <a:off x="6278393" y="1665289"/>
            <a:ext cx="5913607" cy="5192712"/>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2" name="Textplatzhalter 6">
            <a:extLst>
              <a:ext uri="{FF2B5EF4-FFF2-40B4-BE49-F238E27FC236}">
                <a16:creationId xmlns:a16="http://schemas.microsoft.com/office/drawing/2014/main" id="{70B9862C-7ACB-4F31-A5BF-51CB47E06F22}"/>
              </a:ext>
            </a:extLst>
          </p:cNvPr>
          <p:cNvSpPr>
            <a:spLocks noGrp="1"/>
          </p:cNvSpPr>
          <p:nvPr>
            <p:ph type="body" sz="quarter" idx="12" hasCustomPrompt="1"/>
          </p:nvPr>
        </p:nvSpPr>
        <p:spPr bwMode="gray">
          <a:xfrm>
            <a:off x="479901" y="1664804"/>
            <a:ext cx="5435376"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5" name="Titel 4">
            <a:extLst>
              <a:ext uri="{FF2B5EF4-FFF2-40B4-BE49-F238E27FC236}">
                <a16:creationId xmlns:a16="http://schemas.microsoft.com/office/drawing/2014/main" id="{3FF22FB0-7FDC-4A23-BE30-A38152E15CEE}"/>
              </a:ext>
            </a:extLst>
          </p:cNvPr>
          <p:cNvSpPr>
            <a:spLocks noGrp="1"/>
          </p:cNvSpPr>
          <p:nvPr>
            <p:ph type="title" hasCustomPrompt="1"/>
          </p:nvPr>
        </p:nvSpPr>
        <p:spPr bwMode="gray"/>
        <p:txBody>
          <a:bodyPr/>
          <a:lstStyle/>
          <a:p>
            <a:r>
              <a:rPr lang="de-DE" noProof="0"/>
              <a:t>Folientitel durch Klicken bearbeiten (maximal zweizeilig)</a:t>
            </a:r>
          </a:p>
        </p:txBody>
      </p:sp>
      <p:sp>
        <p:nvSpPr>
          <p:cNvPr id="6" name="Fußzeilenplatzhalter 5">
            <a:extLst>
              <a:ext uri="{FF2B5EF4-FFF2-40B4-BE49-F238E27FC236}">
                <a16:creationId xmlns:a16="http://schemas.microsoft.com/office/drawing/2014/main" id="{0D7039D7-3719-468F-8164-D045C08780B4}"/>
              </a:ext>
            </a:extLst>
          </p:cNvPr>
          <p:cNvSpPr>
            <a:spLocks noGrp="1"/>
          </p:cNvSpPr>
          <p:nvPr>
            <p:ph type="ftr" sz="quarter" idx="32"/>
          </p:nvPr>
        </p:nvSpPr>
        <p:spPr bwMode="gray"/>
        <p:txBody>
          <a:bodyPr/>
          <a:lstStyle/>
          <a:p>
            <a:r>
              <a:rPr lang="de-DE"/>
              <a:t>27.04.2024</a:t>
            </a:r>
          </a:p>
        </p:txBody>
      </p:sp>
      <p:sp>
        <p:nvSpPr>
          <p:cNvPr id="7" name="Foliennummernplatzhalter 6">
            <a:extLst>
              <a:ext uri="{FF2B5EF4-FFF2-40B4-BE49-F238E27FC236}">
                <a16:creationId xmlns:a16="http://schemas.microsoft.com/office/drawing/2014/main" id="{0A065D04-576B-424F-BFFB-23CDE5FEAEAA}"/>
              </a:ext>
            </a:extLst>
          </p:cNvPr>
          <p:cNvSpPr>
            <a:spLocks noGrp="1"/>
          </p:cNvSpPr>
          <p:nvPr>
            <p:ph type="sldNum" sz="quarter" idx="33"/>
          </p:nvPr>
        </p:nvSpPr>
        <p:spPr bwMode="gray"/>
        <p:txBody>
          <a:bodyPr/>
          <a:lstStyle/>
          <a:p>
            <a:fld id="{A72469DF-44F7-4AE8-BFDD-A3B61B945ACF}" type="slidenum">
              <a:rPr lang="de-DE" smtClean="0"/>
              <a:t>‹Nr.›</a:t>
            </a:fld>
            <a:endParaRPr lang="de-DE"/>
          </a:p>
        </p:txBody>
      </p:sp>
    </p:spTree>
    <p:extLst>
      <p:ext uri="{BB962C8B-B14F-4D97-AF65-F5344CB8AC3E}">
        <p14:creationId xmlns:p14="http://schemas.microsoft.com/office/powerpoint/2010/main" val="22751990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itel, Text und Bild 02">
    <p:spTree>
      <p:nvGrpSpPr>
        <p:cNvPr id="1" name=""/>
        <p:cNvGrpSpPr/>
        <p:nvPr/>
      </p:nvGrpSpPr>
      <p:grpSpPr>
        <a:xfrm>
          <a:off x="0" y="0"/>
          <a:ext cx="0" cy="0"/>
          <a:chOff x="0" y="0"/>
          <a:chExt cx="0" cy="0"/>
        </a:xfrm>
      </p:grpSpPr>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bwMode="gray">
          <a:xfrm>
            <a:off x="6278393" y="0"/>
            <a:ext cx="5913607" cy="6858001"/>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2" name="Textplatzhalter 6">
            <a:extLst>
              <a:ext uri="{FF2B5EF4-FFF2-40B4-BE49-F238E27FC236}">
                <a16:creationId xmlns:a16="http://schemas.microsoft.com/office/drawing/2014/main" id="{70B9862C-7ACB-4F31-A5BF-51CB47E06F22}"/>
              </a:ext>
            </a:extLst>
          </p:cNvPr>
          <p:cNvSpPr>
            <a:spLocks noGrp="1"/>
          </p:cNvSpPr>
          <p:nvPr>
            <p:ph type="body" sz="quarter" idx="12" hasCustomPrompt="1"/>
          </p:nvPr>
        </p:nvSpPr>
        <p:spPr bwMode="gray">
          <a:xfrm>
            <a:off x="479901" y="1664804"/>
            <a:ext cx="5435376"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5" name="Titel 4">
            <a:extLst>
              <a:ext uri="{FF2B5EF4-FFF2-40B4-BE49-F238E27FC236}">
                <a16:creationId xmlns:a16="http://schemas.microsoft.com/office/drawing/2014/main" id="{3FF22FB0-7FDC-4A23-BE30-A38152E15CEE}"/>
              </a:ext>
            </a:extLst>
          </p:cNvPr>
          <p:cNvSpPr>
            <a:spLocks noGrp="1"/>
          </p:cNvSpPr>
          <p:nvPr>
            <p:ph type="title" hasCustomPrompt="1"/>
          </p:nvPr>
        </p:nvSpPr>
        <p:spPr bwMode="gray">
          <a:xfrm>
            <a:off x="479902" y="479722"/>
            <a:ext cx="5433706" cy="837152"/>
          </a:xfrm>
        </p:spPr>
        <p:txBody>
          <a:bodyPr/>
          <a:lstStyle/>
          <a:p>
            <a:r>
              <a:rPr lang="de-DE" noProof="0" dirty="0"/>
              <a:t>Folientitel bearbeiten (maximal zweizeilig)</a:t>
            </a:r>
          </a:p>
        </p:txBody>
      </p:sp>
      <p:sp>
        <p:nvSpPr>
          <p:cNvPr id="6" name="Fußzeilenplatzhalter 5">
            <a:extLst>
              <a:ext uri="{FF2B5EF4-FFF2-40B4-BE49-F238E27FC236}">
                <a16:creationId xmlns:a16="http://schemas.microsoft.com/office/drawing/2014/main" id="{0D7039D7-3719-468F-8164-D045C08780B4}"/>
              </a:ext>
            </a:extLst>
          </p:cNvPr>
          <p:cNvSpPr>
            <a:spLocks noGrp="1"/>
          </p:cNvSpPr>
          <p:nvPr>
            <p:ph type="ftr" sz="quarter" idx="32"/>
          </p:nvPr>
        </p:nvSpPr>
        <p:spPr bwMode="gray"/>
        <p:txBody>
          <a:bodyPr/>
          <a:lstStyle/>
          <a:p>
            <a:r>
              <a:rPr lang="de-DE"/>
              <a:t>27.04.2024</a:t>
            </a:r>
          </a:p>
        </p:txBody>
      </p:sp>
      <p:sp>
        <p:nvSpPr>
          <p:cNvPr id="7" name="Foliennummernplatzhalter 6">
            <a:extLst>
              <a:ext uri="{FF2B5EF4-FFF2-40B4-BE49-F238E27FC236}">
                <a16:creationId xmlns:a16="http://schemas.microsoft.com/office/drawing/2014/main" id="{0A065D04-576B-424F-BFFB-23CDE5FEAEAA}"/>
              </a:ext>
            </a:extLst>
          </p:cNvPr>
          <p:cNvSpPr>
            <a:spLocks noGrp="1"/>
          </p:cNvSpPr>
          <p:nvPr>
            <p:ph type="sldNum" sz="quarter" idx="33"/>
          </p:nvPr>
        </p:nvSpPr>
        <p:spPr bwMode="gray"/>
        <p:txBody>
          <a:bodyPr/>
          <a:lstStyle/>
          <a:p>
            <a:fld id="{A72469DF-44F7-4AE8-BFDD-A3B61B945ACF}" type="slidenum">
              <a:rPr lang="de-DE" smtClean="0"/>
              <a:t>‹Nr.›</a:t>
            </a:fld>
            <a:endParaRPr lang="de-DE"/>
          </a:p>
        </p:txBody>
      </p:sp>
      <p:grpSp>
        <p:nvGrpSpPr>
          <p:cNvPr id="14" name="Gruppieren 13">
            <a:extLst>
              <a:ext uri="{FF2B5EF4-FFF2-40B4-BE49-F238E27FC236}">
                <a16:creationId xmlns:a16="http://schemas.microsoft.com/office/drawing/2014/main" id="{8C937FA1-263F-4CF4-AC08-BAC069C7A480}"/>
              </a:ext>
            </a:extLst>
          </p:cNvPr>
          <p:cNvGrpSpPr/>
          <p:nvPr/>
        </p:nvGrpSpPr>
        <p:grpSpPr bwMode="gray">
          <a:xfrm>
            <a:off x="0" y="6379200"/>
            <a:ext cx="478800" cy="478800"/>
            <a:chOff x="0" y="6379200"/>
            <a:chExt cx="478800" cy="478800"/>
          </a:xfrm>
        </p:grpSpPr>
        <p:sp>
          <p:nvSpPr>
            <p:cNvPr id="15" name="Rechteck 14">
              <a:extLst>
                <a:ext uri="{FF2B5EF4-FFF2-40B4-BE49-F238E27FC236}">
                  <a16:creationId xmlns:a16="http://schemas.microsoft.com/office/drawing/2014/main" id="{19BEEE67-BE5A-4B54-91DA-3D4165F25F20}"/>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6" name="Rechteck 15">
              <a:extLst>
                <a:ext uri="{FF2B5EF4-FFF2-40B4-BE49-F238E27FC236}">
                  <a16:creationId xmlns:a16="http://schemas.microsoft.com/office/drawing/2014/main" id="{1172AA28-E0DB-465A-8377-802994679AA8}"/>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
        <p:nvSpPr>
          <p:cNvPr id="28" name="Textplatzhalter 27">
            <a:extLst>
              <a:ext uri="{FF2B5EF4-FFF2-40B4-BE49-F238E27FC236}">
                <a16:creationId xmlns:a16="http://schemas.microsoft.com/office/drawing/2014/main" id="{C5927A21-66F7-4A5D-B4C0-39DD28CB107D}"/>
              </a:ext>
            </a:extLst>
          </p:cNvPr>
          <p:cNvSpPr>
            <a:spLocks noGrp="1"/>
          </p:cNvSpPr>
          <p:nvPr>
            <p:ph type="body" sz="quarter" idx="34" hasCustomPrompt="1"/>
          </p:nvPr>
        </p:nvSpPr>
        <p:spPr bwMode="gray">
          <a:xfrm>
            <a:off x="11713200" y="-1"/>
            <a:ext cx="478800" cy="478801"/>
          </a:xfrm>
          <a:custGeom>
            <a:avLst/>
            <a:gdLst>
              <a:gd name="connsiteX0" fmla="*/ 0 w 478800"/>
              <a:gd name="connsiteY0" fmla="*/ 0 h 478801"/>
              <a:gd name="connsiteX1" fmla="*/ 478800 w 478800"/>
              <a:gd name="connsiteY1" fmla="*/ 0 h 478801"/>
              <a:gd name="connsiteX2" fmla="*/ 478800 w 478800"/>
              <a:gd name="connsiteY2" fmla="*/ 1 h 478801"/>
              <a:gd name="connsiteX3" fmla="*/ 478800 w 478800"/>
              <a:gd name="connsiteY3" fmla="*/ 136800 h 478801"/>
              <a:gd name="connsiteX4" fmla="*/ 478800 w 478800"/>
              <a:gd name="connsiteY4" fmla="*/ 478801 h 478801"/>
              <a:gd name="connsiteX5" fmla="*/ 342000 w 478800"/>
              <a:gd name="connsiteY5" fmla="*/ 478801 h 478801"/>
              <a:gd name="connsiteX6" fmla="*/ 342000 w 478800"/>
              <a:gd name="connsiteY6" fmla="*/ 136800 h 478801"/>
              <a:gd name="connsiteX7" fmla="*/ 0 w 478800"/>
              <a:gd name="connsiteY7" fmla="*/ 136800 h 478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00" h="478801">
                <a:moveTo>
                  <a:pt x="0" y="0"/>
                </a:moveTo>
                <a:lnTo>
                  <a:pt x="478800" y="0"/>
                </a:lnTo>
                <a:lnTo>
                  <a:pt x="478800" y="1"/>
                </a:lnTo>
                <a:lnTo>
                  <a:pt x="478800" y="136800"/>
                </a:lnTo>
                <a:lnTo>
                  <a:pt x="478800" y="478801"/>
                </a:lnTo>
                <a:lnTo>
                  <a:pt x="342000" y="478801"/>
                </a:lnTo>
                <a:lnTo>
                  <a:pt x="342000" y="136800"/>
                </a:lnTo>
                <a:lnTo>
                  <a:pt x="0" y="136800"/>
                </a:lnTo>
                <a:close/>
              </a:path>
            </a:pathLst>
          </a:custGeom>
          <a:solidFill>
            <a:schemeClr val="accent1"/>
          </a:solidFill>
        </p:spPr>
        <p:txBody>
          <a:bodyPr wrap="square">
            <a:noAutofit/>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Tree>
    <p:extLst>
      <p:ext uri="{BB962C8B-B14F-4D97-AF65-F5344CB8AC3E}">
        <p14:creationId xmlns:p14="http://schemas.microsoft.com/office/powerpoint/2010/main" val="38367933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el, Text und Bild 03">
    <p:spTree>
      <p:nvGrpSpPr>
        <p:cNvPr id="1" name=""/>
        <p:cNvGrpSpPr/>
        <p:nvPr/>
      </p:nvGrpSpPr>
      <p:grpSpPr>
        <a:xfrm>
          <a:off x="0" y="0"/>
          <a:ext cx="0" cy="0"/>
          <a:chOff x="0" y="0"/>
          <a:chExt cx="0" cy="0"/>
        </a:xfrm>
      </p:grpSpPr>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bwMode="gray">
          <a:xfrm>
            <a:off x="4331763" y="1665289"/>
            <a:ext cx="7860237" cy="5192712"/>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2" name="Textplatzhalter 6">
            <a:extLst>
              <a:ext uri="{FF2B5EF4-FFF2-40B4-BE49-F238E27FC236}">
                <a16:creationId xmlns:a16="http://schemas.microsoft.com/office/drawing/2014/main" id="{70B9862C-7ACB-4F31-A5BF-51CB47E06F22}"/>
              </a:ext>
            </a:extLst>
          </p:cNvPr>
          <p:cNvSpPr>
            <a:spLocks noGrp="1"/>
          </p:cNvSpPr>
          <p:nvPr>
            <p:ph type="body" sz="quarter" idx="12" hasCustomPrompt="1"/>
          </p:nvPr>
        </p:nvSpPr>
        <p:spPr bwMode="gray">
          <a:xfrm>
            <a:off x="479901" y="1664804"/>
            <a:ext cx="3492000"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5" name="Titel 4">
            <a:extLst>
              <a:ext uri="{FF2B5EF4-FFF2-40B4-BE49-F238E27FC236}">
                <a16:creationId xmlns:a16="http://schemas.microsoft.com/office/drawing/2014/main" id="{3FF22FB0-7FDC-4A23-BE30-A38152E15CEE}"/>
              </a:ext>
            </a:extLst>
          </p:cNvPr>
          <p:cNvSpPr>
            <a:spLocks noGrp="1"/>
          </p:cNvSpPr>
          <p:nvPr>
            <p:ph type="title" hasCustomPrompt="1"/>
          </p:nvPr>
        </p:nvSpPr>
        <p:spPr bwMode="gray"/>
        <p:txBody>
          <a:bodyPr/>
          <a:lstStyle/>
          <a:p>
            <a:r>
              <a:rPr lang="de-DE" noProof="0"/>
              <a:t>Folientitel durch Klicken bearbeiten (maximal zweizeilig)</a:t>
            </a:r>
          </a:p>
        </p:txBody>
      </p:sp>
      <p:sp>
        <p:nvSpPr>
          <p:cNvPr id="6" name="Fußzeilenplatzhalter 5">
            <a:extLst>
              <a:ext uri="{FF2B5EF4-FFF2-40B4-BE49-F238E27FC236}">
                <a16:creationId xmlns:a16="http://schemas.microsoft.com/office/drawing/2014/main" id="{0D7039D7-3719-468F-8164-D045C08780B4}"/>
              </a:ext>
            </a:extLst>
          </p:cNvPr>
          <p:cNvSpPr>
            <a:spLocks noGrp="1"/>
          </p:cNvSpPr>
          <p:nvPr>
            <p:ph type="ftr" sz="quarter" idx="32"/>
          </p:nvPr>
        </p:nvSpPr>
        <p:spPr bwMode="gray"/>
        <p:txBody>
          <a:bodyPr/>
          <a:lstStyle/>
          <a:p>
            <a:r>
              <a:rPr lang="de-DE"/>
              <a:t>27.04.2024</a:t>
            </a:r>
          </a:p>
        </p:txBody>
      </p:sp>
      <p:sp>
        <p:nvSpPr>
          <p:cNvPr id="7" name="Foliennummernplatzhalter 6">
            <a:extLst>
              <a:ext uri="{FF2B5EF4-FFF2-40B4-BE49-F238E27FC236}">
                <a16:creationId xmlns:a16="http://schemas.microsoft.com/office/drawing/2014/main" id="{0A065D04-576B-424F-BFFB-23CDE5FEAEAA}"/>
              </a:ext>
            </a:extLst>
          </p:cNvPr>
          <p:cNvSpPr>
            <a:spLocks noGrp="1"/>
          </p:cNvSpPr>
          <p:nvPr>
            <p:ph type="sldNum" sz="quarter" idx="33"/>
          </p:nvPr>
        </p:nvSpPr>
        <p:spPr bwMode="gray"/>
        <p:txBody>
          <a:bodyPr/>
          <a:lstStyle/>
          <a:p>
            <a:fld id="{A72469DF-44F7-4AE8-BFDD-A3B61B945ACF}" type="slidenum">
              <a:rPr lang="de-DE" smtClean="0"/>
              <a:t>‹Nr.›</a:t>
            </a:fld>
            <a:endParaRPr lang="de-DE"/>
          </a:p>
        </p:txBody>
      </p:sp>
    </p:spTree>
    <p:extLst>
      <p:ext uri="{BB962C8B-B14F-4D97-AF65-F5344CB8AC3E}">
        <p14:creationId xmlns:p14="http://schemas.microsoft.com/office/powerpoint/2010/main" val="26478824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el, Text und Bild 04">
    <p:spTree>
      <p:nvGrpSpPr>
        <p:cNvPr id="1" name=""/>
        <p:cNvGrpSpPr/>
        <p:nvPr/>
      </p:nvGrpSpPr>
      <p:grpSpPr>
        <a:xfrm>
          <a:off x="0" y="0"/>
          <a:ext cx="0" cy="0"/>
          <a:chOff x="0" y="0"/>
          <a:chExt cx="0" cy="0"/>
        </a:xfrm>
      </p:grpSpPr>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bwMode="gray">
          <a:xfrm>
            <a:off x="3395663" y="1665289"/>
            <a:ext cx="8796337" cy="5192712"/>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2" name="Textplatzhalter 6">
            <a:extLst>
              <a:ext uri="{FF2B5EF4-FFF2-40B4-BE49-F238E27FC236}">
                <a16:creationId xmlns:a16="http://schemas.microsoft.com/office/drawing/2014/main" id="{70B9862C-7ACB-4F31-A5BF-51CB47E06F22}"/>
              </a:ext>
            </a:extLst>
          </p:cNvPr>
          <p:cNvSpPr>
            <a:spLocks noGrp="1"/>
          </p:cNvSpPr>
          <p:nvPr>
            <p:ph type="body" sz="quarter" idx="12" hasCustomPrompt="1"/>
          </p:nvPr>
        </p:nvSpPr>
        <p:spPr bwMode="gray">
          <a:xfrm>
            <a:off x="479901" y="3239453"/>
            <a:ext cx="2520000" cy="1016996"/>
          </a:xfrm>
        </p:spPr>
        <p:txBody>
          <a:bodyPr bIns="108000" anchor="b">
            <a:spAutoFit/>
          </a:bodyPr>
          <a:lstStyle>
            <a:lvl1pPr algn="r">
              <a:defRPr/>
            </a:lvl1pPr>
            <a:lvl2pPr algn="r">
              <a:defRPr/>
            </a:lvl2pPr>
            <a:lvl3pPr algn="r">
              <a:defRPr/>
            </a:lvl3pPr>
            <a:lvl4pPr algn="r">
              <a:defRPr/>
            </a:lvl4pPr>
            <a:lvl5pPr algn="r">
              <a:defRPr/>
            </a:lvl5pPr>
            <a:lvl6pPr algn="r">
              <a:defRPr/>
            </a:lvl6pPr>
            <a:lvl7pPr algn="r">
              <a:defRPr/>
            </a:lvl7pPr>
            <a:lvl8pPr algn="r">
              <a:defRPr/>
            </a:lvl8pPr>
            <a:lvl9pPr algn="r">
              <a:defRPr/>
            </a:lvl9pPr>
          </a:lstStyle>
          <a:p>
            <a:pPr lvl="0"/>
            <a:r>
              <a:rPr lang="de-DE" noProof="0"/>
              <a:t>Text durch Klicken bearbeiten</a:t>
            </a:r>
          </a:p>
          <a:p>
            <a:pPr lvl="1"/>
            <a:r>
              <a:rPr lang="de-DE" noProof="0"/>
              <a:t>Zweite Ebene</a:t>
            </a:r>
          </a:p>
        </p:txBody>
      </p:sp>
      <p:sp>
        <p:nvSpPr>
          <p:cNvPr id="5" name="Titel 4">
            <a:extLst>
              <a:ext uri="{FF2B5EF4-FFF2-40B4-BE49-F238E27FC236}">
                <a16:creationId xmlns:a16="http://schemas.microsoft.com/office/drawing/2014/main" id="{3FF22FB0-7FDC-4A23-BE30-A38152E15CEE}"/>
              </a:ext>
            </a:extLst>
          </p:cNvPr>
          <p:cNvSpPr>
            <a:spLocks noGrp="1"/>
          </p:cNvSpPr>
          <p:nvPr>
            <p:ph type="title" hasCustomPrompt="1"/>
          </p:nvPr>
        </p:nvSpPr>
        <p:spPr bwMode="gray"/>
        <p:txBody>
          <a:bodyPr/>
          <a:lstStyle/>
          <a:p>
            <a:r>
              <a:rPr lang="de-DE" noProof="0"/>
              <a:t>Folientitel durch Klicken bearbeiten (maximal zweizeilig)</a:t>
            </a:r>
          </a:p>
        </p:txBody>
      </p:sp>
      <p:sp>
        <p:nvSpPr>
          <p:cNvPr id="6" name="Fußzeilenplatzhalter 5">
            <a:extLst>
              <a:ext uri="{FF2B5EF4-FFF2-40B4-BE49-F238E27FC236}">
                <a16:creationId xmlns:a16="http://schemas.microsoft.com/office/drawing/2014/main" id="{0D7039D7-3719-468F-8164-D045C08780B4}"/>
              </a:ext>
            </a:extLst>
          </p:cNvPr>
          <p:cNvSpPr>
            <a:spLocks noGrp="1"/>
          </p:cNvSpPr>
          <p:nvPr>
            <p:ph type="ftr" sz="quarter" idx="32"/>
          </p:nvPr>
        </p:nvSpPr>
        <p:spPr bwMode="gray"/>
        <p:txBody>
          <a:bodyPr/>
          <a:lstStyle/>
          <a:p>
            <a:r>
              <a:rPr lang="de-DE"/>
              <a:t>27.04.2024</a:t>
            </a:r>
          </a:p>
        </p:txBody>
      </p:sp>
      <p:sp>
        <p:nvSpPr>
          <p:cNvPr id="7" name="Foliennummernplatzhalter 6">
            <a:extLst>
              <a:ext uri="{FF2B5EF4-FFF2-40B4-BE49-F238E27FC236}">
                <a16:creationId xmlns:a16="http://schemas.microsoft.com/office/drawing/2014/main" id="{0A065D04-576B-424F-BFFB-23CDE5FEAEAA}"/>
              </a:ext>
            </a:extLst>
          </p:cNvPr>
          <p:cNvSpPr>
            <a:spLocks noGrp="1"/>
          </p:cNvSpPr>
          <p:nvPr>
            <p:ph type="sldNum" sz="quarter" idx="33"/>
          </p:nvPr>
        </p:nvSpPr>
        <p:spPr bwMode="gray"/>
        <p:txBody>
          <a:bodyPr/>
          <a:lstStyle/>
          <a:p>
            <a:fld id="{A72469DF-44F7-4AE8-BFDD-A3B61B945ACF}" type="slidenum">
              <a:rPr lang="de-DE" smtClean="0"/>
              <a:t>‹Nr.›</a:t>
            </a:fld>
            <a:endParaRPr lang="de-DE"/>
          </a:p>
        </p:txBody>
      </p:sp>
      <p:sp>
        <p:nvSpPr>
          <p:cNvPr id="9" name="Textplatzhalter 5">
            <a:extLst>
              <a:ext uri="{FF2B5EF4-FFF2-40B4-BE49-F238E27FC236}">
                <a16:creationId xmlns:a16="http://schemas.microsoft.com/office/drawing/2014/main" id="{BD72720E-A85B-4A58-ACF7-503785ED1419}"/>
              </a:ext>
            </a:extLst>
          </p:cNvPr>
          <p:cNvSpPr>
            <a:spLocks noGrp="1"/>
          </p:cNvSpPr>
          <p:nvPr>
            <p:ph type="body" sz="quarter" idx="34" hasCustomPrompt="1"/>
          </p:nvPr>
        </p:nvSpPr>
        <p:spPr bwMode="gray">
          <a:xfrm flipH="1">
            <a:off x="479376" y="4256449"/>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Tree>
    <p:extLst>
      <p:ext uri="{BB962C8B-B14F-4D97-AF65-F5344CB8AC3E}">
        <p14:creationId xmlns:p14="http://schemas.microsoft.com/office/powerpoint/2010/main" val="37241524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Titel, Text und zwei Bilder 01">
    <p:spTree>
      <p:nvGrpSpPr>
        <p:cNvPr id="1" name=""/>
        <p:cNvGrpSpPr/>
        <p:nvPr/>
      </p:nvGrpSpPr>
      <p:grpSpPr>
        <a:xfrm>
          <a:off x="0" y="0"/>
          <a:ext cx="0" cy="0"/>
          <a:chOff x="0" y="0"/>
          <a:chExt cx="0" cy="0"/>
        </a:xfrm>
      </p:grpSpPr>
      <p:sp>
        <p:nvSpPr>
          <p:cNvPr id="8" name="Bildplatzhalter 20">
            <a:extLst>
              <a:ext uri="{FF2B5EF4-FFF2-40B4-BE49-F238E27FC236}">
                <a16:creationId xmlns:a16="http://schemas.microsoft.com/office/drawing/2014/main" id="{169A55C0-C278-42A2-AA3A-B8B83E361C26}"/>
              </a:ext>
            </a:extLst>
          </p:cNvPr>
          <p:cNvSpPr>
            <a:spLocks noGrp="1"/>
          </p:cNvSpPr>
          <p:nvPr>
            <p:ph type="pic" sz="quarter" idx="34"/>
          </p:nvPr>
        </p:nvSpPr>
        <p:spPr bwMode="gray">
          <a:xfrm>
            <a:off x="0" y="1665289"/>
            <a:ext cx="5913607" cy="5192712"/>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bwMode="gray">
          <a:xfrm>
            <a:off x="6278393" y="1665289"/>
            <a:ext cx="5913607" cy="5192712"/>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5" name="Titel 4">
            <a:extLst>
              <a:ext uri="{FF2B5EF4-FFF2-40B4-BE49-F238E27FC236}">
                <a16:creationId xmlns:a16="http://schemas.microsoft.com/office/drawing/2014/main" id="{3FF22FB0-7FDC-4A23-BE30-A38152E15CEE}"/>
              </a:ext>
            </a:extLst>
          </p:cNvPr>
          <p:cNvSpPr>
            <a:spLocks noGrp="1"/>
          </p:cNvSpPr>
          <p:nvPr>
            <p:ph type="title" hasCustomPrompt="1"/>
          </p:nvPr>
        </p:nvSpPr>
        <p:spPr bwMode="gray"/>
        <p:txBody>
          <a:bodyPr/>
          <a:lstStyle/>
          <a:p>
            <a:r>
              <a:rPr lang="de-DE" noProof="0"/>
              <a:t>Folientitel durch Klicken bearbeiten (maximal zweizeilig)</a:t>
            </a:r>
          </a:p>
        </p:txBody>
      </p:sp>
      <p:sp>
        <p:nvSpPr>
          <p:cNvPr id="6" name="Fußzeilenplatzhalter 5">
            <a:extLst>
              <a:ext uri="{FF2B5EF4-FFF2-40B4-BE49-F238E27FC236}">
                <a16:creationId xmlns:a16="http://schemas.microsoft.com/office/drawing/2014/main" id="{0D7039D7-3719-468F-8164-D045C08780B4}"/>
              </a:ext>
            </a:extLst>
          </p:cNvPr>
          <p:cNvSpPr>
            <a:spLocks noGrp="1"/>
          </p:cNvSpPr>
          <p:nvPr>
            <p:ph type="ftr" sz="quarter" idx="32"/>
          </p:nvPr>
        </p:nvSpPr>
        <p:spPr bwMode="gray"/>
        <p:txBody>
          <a:bodyPr/>
          <a:lstStyle>
            <a:lvl1pPr>
              <a:defRPr>
                <a:solidFill>
                  <a:schemeClr val="bg1"/>
                </a:solidFill>
              </a:defRPr>
            </a:lvl1pPr>
          </a:lstStyle>
          <a:p>
            <a:r>
              <a:rPr lang="de-DE"/>
              <a:t>27.04.2024</a:t>
            </a:r>
          </a:p>
        </p:txBody>
      </p:sp>
      <p:sp>
        <p:nvSpPr>
          <p:cNvPr id="7" name="Foliennummernplatzhalter 6">
            <a:extLst>
              <a:ext uri="{FF2B5EF4-FFF2-40B4-BE49-F238E27FC236}">
                <a16:creationId xmlns:a16="http://schemas.microsoft.com/office/drawing/2014/main" id="{0A065D04-576B-424F-BFFB-23CDE5FEAEAA}"/>
              </a:ext>
            </a:extLst>
          </p:cNvPr>
          <p:cNvSpPr>
            <a:spLocks noGrp="1"/>
          </p:cNvSpPr>
          <p:nvPr>
            <p:ph type="sldNum" sz="quarter" idx="33"/>
          </p:nvPr>
        </p:nvSpPr>
        <p:spPr bwMode="gray"/>
        <p:txBody>
          <a:bodyPr/>
          <a:lstStyle>
            <a:lvl1pPr>
              <a:defRPr>
                <a:solidFill>
                  <a:schemeClr val="bg1"/>
                </a:solidFill>
              </a:defRPr>
            </a:lvl1pPr>
          </a:lstStyle>
          <a:p>
            <a:fld id="{A72469DF-44F7-4AE8-BFDD-A3B61B945ACF}" type="slidenum">
              <a:rPr lang="de-DE" smtClean="0"/>
              <a:t>‹Nr.›</a:t>
            </a:fld>
            <a:endParaRPr lang="de-DE"/>
          </a:p>
        </p:txBody>
      </p:sp>
      <p:sp>
        <p:nvSpPr>
          <p:cNvPr id="9" name="Textplatzhalter 8">
            <a:extLst>
              <a:ext uri="{FF2B5EF4-FFF2-40B4-BE49-F238E27FC236}">
                <a16:creationId xmlns:a16="http://schemas.microsoft.com/office/drawing/2014/main" id="{5746D364-E439-4971-BFE5-EDCE772A8DA7}"/>
              </a:ext>
            </a:extLst>
          </p:cNvPr>
          <p:cNvSpPr>
            <a:spLocks noGrp="1"/>
          </p:cNvSpPr>
          <p:nvPr>
            <p:ph type="body" sz="quarter" idx="30" hasCustomPrompt="1"/>
          </p:nvPr>
        </p:nvSpPr>
        <p:spPr bwMode="gray">
          <a:xfrm>
            <a:off x="0" y="6379200"/>
            <a:ext cx="478800" cy="478800"/>
          </a:xfrm>
          <a:custGeom>
            <a:avLst/>
            <a:gdLst>
              <a:gd name="connsiteX0" fmla="*/ 0 w 478800"/>
              <a:gd name="connsiteY0" fmla="*/ 0 h 478800"/>
              <a:gd name="connsiteX1" fmla="*/ 136800 w 478800"/>
              <a:gd name="connsiteY1" fmla="*/ 0 h 478800"/>
              <a:gd name="connsiteX2" fmla="*/ 136800 w 478800"/>
              <a:gd name="connsiteY2" fmla="*/ 342000 h 478800"/>
              <a:gd name="connsiteX3" fmla="*/ 478800 w 478800"/>
              <a:gd name="connsiteY3" fmla="*/ 342000 h 478800"/>
              <a:gd name="connsiteX4" fmla="*/ 478800 w 478800"/>
              <a:gd name="connsiteY4" fmla="*/ 478800 h 478800"/>
              <a:gd name="connsiteX5" fmla="*/ 136800 w 478800"/>
              <a:gd name="connsiteY5" fmla="*/ 478800 h 478800"/>
              <a:gd name="connsiteX6" fmla="*/ 0 w 478800"/>
              <a:gd name="connsiteY6" fmla="*/ 478800 h 478800"/>
              <a:gd name="connsiteX7" fmla="*/ 0 w 478800"/>
              <a:gd name="connsiteY7" fmla="*/ 342000 h 47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00" h="478800">
                <a:moveTo>
                  <a:pt x="0" y="0"/>
                </a:moveTo>
                <a:lnTo>
                  <a:pt x="136800" y="0"/>
                </a:lnTo>
                <a:lnTo>
                  <a:pt x="136800" y="342000"/>
                </a:lnTo>
                <a:lnTo>
                  <a:pt x="478800" y="342000"/>
                </a:lnTo>
                <a:lnTo>
                  <a:pt x="478800" y="478800"/>
                </a:lnTo>
                <a:lnTo>
                  <a:pt x="136800" y="478800"/>
                </a:lnTo>
                <a:lnTo>
                  <a:pt x="0" y="478800"/>
                </a:lnTo>
                <a:lnTo>
                  <a:pt x="0" y="342000"/>
                </a:lnTo>
                <a:close/>
              </a:path>
            </a:pathLst>
          </a:custGeom>
          <a:solidFill>
            <a:schemeClr val="accent1"/>
          </a:solidFill>
        </p:spPr>
        <p:txBody>
          <a:bodyPr wrap="square">
            <a:noAutofit/>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grpSp>
        <p:nvGrpSpPr>
          <p:cNvPr id="10" name="Gruppieren 9">
            <a:extLst>
              <a:ext uri="{FF2B5EF4-FFF2-40B4-BE49-F238E27FC236}">
                <a16:creationId xmlns:a16="http://schemas.microsoft.com/office/drawing/2014/main" id="{F23A8201-AD32-4860-8528-55D1BDA5339F}"/>
              </a:ext>
            </a:extLst>
          </p:cNvPr>
          <p:cNvGrpSpPr/>
          <p:nvPr/>
        </p:nvGrpSpPr>
        <p:grpSpPr bwMode="gray">
          <a:xfrm>
            <a:off x="11713200" y="-1"/>
            <a:ext cx="478800" cy="478801"/>
            <a:chOff x="11713200" y="-1"/>
            <a:chExt cx="478800" cy="478801"/>
          </a:xfrm>
          <a:solidFill>
            <a:schemeClr val="accent1"/>
          </a:solidFill>
        </p:grpSpPr>
        <p:sp>
          <p:nvSpPr>
            <p:cNvPr id="11" name="Rechteck 10">
              <a:extLst>
                <a:ext uri="{FF2B5EF4-FFF2-40B4-BE49-F238E27FC236}">
                  <a16:creationId xmlns:a16="http://schemas.microsoft.com/office/drawing/2014/main" id="{B246EE07-2BEB-4D4D-97ED-14BCC317C7F6}"/>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2" name="Rechteck 11">
              <a:extLst>
                <a:ext uri="{FF2B5EF4-FFF2-40B4-BE49-F238E27FC236}">
                  <a16:creationId xmlns:a16="http://schemas.microsoft.com/office/drawing/2014/main" id="{5ACE3DB1-7056-4155-BB5A-4D46336061D6}"/>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Tree>
    <p:extLst>
      <p:ext uri="{BB962C8B-B14F-4D97-AF65-F5344CB8AC3E}">
        <p14:creationId xmlns:p14="http://schemas.microsoft.com/office/powerpoint/2010/main" val="15767734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el, Text und zwei Bilder 02">
    <p:spTree>
      <p:nvGrpSpPr>
        <p:cNvPr id="1" name=""/>
        <p:cNvGrpSpPr/>
        <p:nvPr/>
      </p:nvGrpSpPr>
      <p:grpSpPr>
        <a:xfrm>
          <a:off x="0" y="0"/>
          <a:ext cx="0" cy="0"/>
          <a:chOff x="0" y="0"/>
          <a:chExt cx="0" cy="0"/>
        </a:xfrm>
      </p:grpSpPr>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bwMode="gray">
          <a:xfrm>
            <a:off x="4331764" y="1665289"/>
            <a:ext cx="3858118" cy="5192712"/>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10" name="Bildplatzhalter 20">
            <a:extLst>
              <a:ext uri="{FF2B5EF4-FFF2-40B4-BE49-F238E27FC236}">
                <a16:creationId xmlns:a16="http://schemas.microsoft.com/office/drawing/2014/main" id="{66075DFF-93EB-4156-89AF-2D4C7F568874}"/>
              </a:ext>
            </a:extLst>
          </p:cNvPr>
          <p:cNvSpPr>
            <a:spLocks noGrp="1"/>
          </p:cNvSpPr>
          <p:nvPr>
            <p:ph type="pic" sz="quarter" idx="34"/>
          </p:nvPr>
        </p:nvSpPr>
        <p:spPr bwMode="gray">
          <a:xfrm>
            <a:off x="8333882" y="1665289"/>
            <a:ext cx="3858118" cy="5192712"/>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2" name="Textplatzhalter 6">
            <a:extLst>
              <a:ext uri="{FF2B5EF4-FFF2-40B4-BE49-F238E27FC236}">
                <a16:creationId xmlns:a16="http://schemas.microsoft.com/office/drawing/2014/main" id="{70B9862C-7ACB-4F31-A5BF-51CB47E06F22}"/>
              </a:ext>
            </a:extLst>
          </p:cNvPr>
          <p:cNvSpPr>
            <a:spLocks noGrp="1"/>
          </p:cNvSpPr>
          <p:nvPr>
            <p:ph type="body" sz="quarter" idx="12" hasCustomPrompt="1"/>
          </p:nvPr>
        </p:nvSpPr>
        <p:spPr bwMode="gray">
          <a:xfrm>
            <a:off x="479901" y="1664804"/>
            <a:ext cx="3492000"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5" name="Titel 4">
            <a:extLst>
              <a:ext uri="{FF2B5EF4-FFF2-40B4-BE49-F238E27FC236}">
                <a16:creationId xmlns:a16="http://schemas.microsoft.com/office/drawing/2014/main" id="{3FF22FB0-7FDC-4A23-BE30-A38152E15CEE}"/>
              </a:ext>
            </a:extLst>
          </p:cNvPr>
          <p:cNvSpPr>
            <a:spLocks noGrp="1"/>
          </p:cNvSpPr>
          <p:nvPr>
            <p:ph type="title" hasCustomPrompt="1"/>
          </p:nvPr>
        </p:nvSpPr>
        <p:spPr bwMode="gray"/>
        <p:txBody>
          <a:bodyPr/>
          <a:lstStyle/>
          <a:p>
            <a:r>
              <a:rPr lang="de-DE" noProof="0"/>
              <a:t>Folientitel durch Klicken bearbeiten (maximal zweizeilig)</a:t>
            </a:r>
          </a:p>
        </p:txBody>
      </p:sp>
      <p:sp>
        <p:nvSpPr>
          <p:cNvPr id="6" name="Fußzeilenplatzhalter 5">
            <a:extLst>
              <a:ext uri="{FF2B5EF4-FFF2-40B4-BE49-F238E27FC236}">
                <a16:creationId xmlns:a16="http://schemas.microsoft.com/office/drawing/2014/main" id="{0D7039D7-3719-468F-8164-D045C08780B4}"/>
              </a:ext>
            </a:extLst>
          </p:cNvPr>
          <p:cNvSpPr>
            <a:spLocks noGrp="1"/>
          </p:cNvSpPr>
          <p:nvPr>
            <p:ph type="ftr" sz="quarter" idx="32"/>
          </p:nvPr>
        </p:nvSpPr>
        <p:spPr bwMode="gray"/>
        <p:txBody>
          <a:bodyPr/>
          <a:lstStyle/>
          <a:p>
            <a:r>
              <a:rPr lang="de-DE"/>
              <a:t>27.04.2024</a:t>
            </a:r>
          </a:p>
        </p:txBody>
      </p:sp>
      <p:sp>
        <p:nvSpPr>
          <p:cNvPr id="7" name="Foliennummernplatzhalter 6">
            <a:extLst>
              <a:ext uri="{FF2B5EF4-FFF2-40B4-BE49-F238E27FC236}">
                <a16:creationId xmlns:a16="http://schemas.microsoft.com/office/drawing/2014/main" id="{0A065D04-576B-424F-BFFB-23CDE5FEAEAA}"/>
              </a:ext>
            </a:extLst>
          </p:cNvPr>
          <p:cNvSpPr>
            <a:spLocks noGrp="1"/>
          </p:cNvSpPr>
          <p:nvPr>
            <p:ph type="sldNum" sz="quarter" idx="33"/>
          </p:nvPr>
        </p:nvSpPr>
        <p:spPr bwMode="gray"/>
        <p:txBody>
          <a:bodyPr/>
          <a:lstStyle/>
          <a:p>
            <a:fld id="{A72469DF-44F7-4AE8-BFDD-A3B61B945ACF}" type="slidenum">
              <a:rPr lang="de-DE" smtClean="0"/>
              <a:t>‹Nr.›</a:t>
            </a:fld>
            <a:endParaRPr lang="de-DE"/>
          </a:p>
        </p:txBody>
      </p:sp>
    </p:spTree>
    <p:extLst>
      <p:ext uri="{BB962C8B-B14F-4D97-AF65-F5344CB8AC3E}">
        <p14:creationId xmlns:p14="http://schemas.microsoft.com/office/powerpoint/2010/main" val="15014323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el, Text und zwei Bilder 03">
    <p:spTree>
      <p:nvGrpSpPr>
        <p:cNvPr id="1" name=""/>
        <p:cNvGrpSpPr/>
        <p:nvPr/>
      </p:nvGrpSpPr>
      <p:grpSpPr>
        <a:xfrm>
          <a:off x="0" y="0"/>
          <a:ext cx="0" cy="0"/>
          <a:chOff x="0" y="0"/>
          <a:chExt cx="0" cy="0"/>
        </a:xfrm>
      </p:grpSpPr>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bwMode="gray">
          <a:xfrm>
            <a:off x="3395663" y="1665289"/>
            <a:ext cx="8796337" cy="2520000"/>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10" name="Bildplatzhalter 20">
            <a:extLst>
              <a:ext uri="{FF2B5EF4-FFF2-40B4-BE49-F238E27FC236}">
                <a16:creationId xmlns:a16="http://schemas.microsoft.com/office/drawing/2014/main" id="{ABD09E68-7162-4733-A82E-DB0CECA9C906}"/>
              </a:ext>
            </a:extLst>
          </p:cNvPr>
          <p:cNvSpPr>
            <a:spLocks noGrp="1"/>
          </p:cNvSpPr>
          <p:nvPr>
            <p:ph type="pic" sz="quarter" idx="36"/>
          </p:nvPr>
        </p:nvSpPr>
        <p:spPr bwMode="gray">
          <a:xfrm>
            <a:off x="3395663" y="4338000"/>
            <a:ext cx="8796337" cy="2520000"/>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2" name="Textplatzhalter 6">
            <a:extLst>
              <a:ext uri="{FF2B5EF4-FFF2-40B4-BE49-F238E27FC236}">
                <a16:creationId xmlns:a16="http://schemas.microsoft.com/office/drawing/2014/main" id="{70B9862C-7ACB-4F31-A5BF-51CB47E06F22}"/>
              </a:ext>
            </a:extLst>
          </p:cNvPr>
          <p:cNvSpPr>
            <a:spLocks noGrp="1"/>
          </p:cNvSpPr>
          <p:nvPr>
            <p:ph type="body" sz="quarter" idx="12" hasCustomPrompt="1"/>
          </p:nvPr>
        </p:nvSpPr>
        <p:spPr bwMode="gray">
          <a:xfrm>
            <a:off x="479901" y="1941802"/>
            <a:ext cx="2520000" cy="1016996"/>
          </a:xfrm>
        </p:spPr>
        <p:txBody>
          <a:bodyPr bIns="108000" anchor="b">
            <a:spAutoFit/>
          </a:bodyPr>
          <a:lstStyle>
            <a:lvl1pPr algn="r">
              <a:defRPr/>
            </a:lvl1pPr>
            <a:lvl2pPr algn="r">
              <a:defRPr/>
            </a:lvl2pPr>
            <a:lvl3pPr algn="r">
              <a:defRPr/>
            </a:lvl3pPr>
            <a:lvl4pPr algn="r">
              <a:defRPr/>
            </a:lvl4pPr>
            <a:lvl5pPr algn="r">
              <a:defRPr/>
            </a:lvl5pPr>
            <a:lvl6pPr algn="r">
              <a:defRPr/>
            </a:lvl6pPr>
            <a:lvl7pPr algn="r">
              <a:defRPr/>
            </a:lvl7pPr>
            <a:lvl8pPr algn="r">
              <a:defRPr/>
            </a:lvl8pPr>
            <a:lvl9pPr algn="r">
              <a:defRPr/>
            </a:lvl9pPr>
          </a:lstStyle>
          <a:p>
            <a:pPr lvl="0"/>
            <a:r>
              <a:rPr lang="de-DE" noProof="0"/>
              <a:t>Text durch Klicken bearbeiten</a:t>
            </a:r>
          </a:p>
          <a:p>
            <a:pPr lvl="1"/>
            <a:r>
              <a:rPr lang="de-DE" noProof="0"/>
              <a:t>Zweite Ebene</a:t>
            </a:r>
          </a:p>
        </p:txBody>
      </p:sp>
      <p:sp>
        <p:nvSpPr>
          <p:cNvPr id="5" name="Titel 4">
            <a:extLst>
              <a:ext uri="{FF2B5EF4-FFF2-40B4-BE49-F238E27FC236}">
                <a16:creationId xmlns:a16="http://schemas.microsoft.com/office/drawing/2014/main" id="{3FF22FB0-7FDC-4A23-BE30-A38152E15CEE}"/>
              </a:ext>
            </a:extLst>
          </p:cNvPr>
          <p:cNvSpPr>
            <a:spLocks noGrp="1"/>
          </p:cNvSpPr>
          <p:nvPr>
            <p:ph type="title" hasCustomPrompt="1"/>
          </p:nvPr>
        </p:nvSpPr>
        <p:spPr bwMode="gray"/>
        <p:txBody>
          <a:bodyPr/>
          <a:lstStyle/>
          <a:p>
            <a:r>
              <a:rPr lang="de-DE" noProof="0"/>
              <a:t>Folientitel durch Klicken bearbeiten (maximal zweizeilig)</a:t>
            </a:r>
          </a:p>
        </p:txBody>
      </p:sp>
      <p:sp>
        <p:nvSpPr>
          <p:cNvPr id="6" name="Fußzeilenplatzhalter 5">
            <a:extLst>
              <a:ext uri="{FF2B5EF4-FFF2-40B4-BE49-F238E27FC236}">
                <a16:creationId xmlns:a16="http://schemas.microsoft.com/office/drawing/2014/main" id="{0D7039D7-3719-468F-8164-D045C08780B4}"/>
              </a:ext>
            </a:extLst>
          </p:cNvPr>
          <p:cNvSpPr>
            <a:spLocks noGrp="1"/>
          </p:cNvSpPr>
          <p:nvPr>
            <p:ph type="ftr" sz="quarter" idx="32"/>
          </p:nvPr>
        </p:nvSpPr>
        <p:spPr bwMode="gray"/>
        <p:txBody>
          <a:bodyPr/>
          <a:lstStyle/>
          <a:p>
            <a:r>
              <a:rPr lang="de-DE"/>
              <a:t>27.04.2024</a:t>
            </a:r>
          </a:p>
        </p:txBody>
      </p:sp>
      <p:sp>
        <p:nvSpPr>
          <p:cNvPr id="7" name="Foliennummernplatzhalter 6">
            <a:extLst>
              <a:ext uri="{FF2B5EF4-FFF2-40B4-BE49-F238E27FC236}">
                <a16:creationId xmlns:a16="http://schemas.microsoft.com/office/drawing/2014/main" id="{0A065D04-576B-424F-BFFB-23CDE5FEAEAA}"/>
              </a:ext>
            </a:extLst>
          </p:cNvPr>
          <p:cNvSpPr>
            <a:spLocks noGrp="1"/>
          </p:cNvSpPr>
          <p:nvPr>
            <p:ph type="sldNum" sz="quarter" idx="33"/>
          </p:nvPr>
        </p:nvSpPr>
        <p:spPr bwMode="gray"/>
        <p:txBody>
          <a:bodyPr/>
          <a:lstStyle/>
          <a:p>
            <a:fld id="{A72469DF-44F7-4AE8-BFDD-A3B61B945ACF}" type="slidenum">
              <a:rPr lang="de-DE" smtClean="0"/>
              <a:t>‹Nr.›</a:t>
            </a:fld>
            <a:endParaRPr lang="de-DE"/>
          </a:p>
        </p:txBody>
      </p:sp>
      <p:sp>
        <p:nvSpPr>
          <p:cNvPr id="9" name="Textplatzhalter 5">
            <a:extLst>
              <a:ext uri="{FF2B5EF4-FFF2-40B4-BE49-F238E27FC236}">
                <a16:creationId xmlns:a16="http://schemas.microsoft.com/office/drawing/2014/main" id="{BD72720E-A85B-4A58-ACF7-503785ED1419}"/>
              </a:ext>
            </a:extLst>
          </p:cNvPr>
          <p:cNvSpPr>
            <a:spLocks noGrp="1"/>
          </p:cNvSpPr>
          <p:nvPr>
            <p:ph type="body" sz="quarter" idx="34" hasCustomPrompt="1"/>
          </p:nvPr>
        </p:nvSpPr>
        <p:spPr bwMode="gray">
          <a:xfrm flipH="1">
            <a:off x="479376" y="2958798"/>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8" name="Textplatzhalter 6">
            <a:extLst>
              <a:ext uri="{FF2B5EF4-FFF2-40B4-BE49-F238E27FC236}">
                <a16:creationId xmlns:a16="http://schemas.microsoft.com/office/drawing/2014/main" id="{8F443047-9DC4-4D41-821A-EFD7952F790A}"/>
              </a:ext>
            </a:extLst>
          </p:cNvPr>
          <p:cNvSpPr>
            <a:spLocks noGrp="1"/>
          </p:cNvSpPr>
          <p:nvPr>
            <p:ph type="body" sz="quarter" idx="35" hasCustomPrompt="1"/>
          </p:nvPr>
        </p:nvSpPr>
        <p:spPr bwMode="gray">
          <a:xfrm>
            <a:off x="479901" y="4642102"/>
            <a:ext cx="2520000" cy="1016996"/>
          </a:xfrm>
        </p:spPr>
        <p:txBody>
          <a:bodyPr bIns="108000" anchor="b">
            <a:spAutoFit/>
          </a:bodyPr>
          <a:lstStyle>
            <a:lvl1pPr algn="r">
              <a:defRPr/>
            </a:lvl1pPr>
            <a:lvl2pPr algn="r">
              <a:defRPr/>
            </a:lvl2pPr>
            <a:lvl3pPr algn="r">
              <a:defRPr/>
            </a:lvl3pPr>
            <a:lvl4pPr algn="r">
              <a:defRPr/>
            </a:lvl4pPr>
            <a:lvl5pPr algn="r">
              <a:defRPr/>
            </a:lvl5pPr>
            <a:lvl6pPr algn="r">
              <a:defRPr/>
            </a:lvl6pPr>
            <a:lvl7pPr algn="r">
              <a:defRPr/>
            </a:lvl7pPr>
            <a:lvl8pPr algn="r">
              <a:defRPr/>
            </a:lvl8pPr>
            <a:lvl9pPr algn="r">
              <a:defRPr/>
            </a:lvl9pPr>
          </a:lstStyle>
          <a:p>
            <a:pPr lvl="0"/>
            <a:r>
              <a:rPr lang="de-DE" noProof="0"/>
              <a:t>Text durch Klicken bearbeiten</a:t>
            </a:r>
          </a:p>
          <a:p>
            <a:pPr lvl="1"/>
            <a:r>
              <a:rPr lang="de-DE" noProof="0"/>
              <a:t>Zweite Ebene</a:t>
            </a:r>
          </a:p>
        </p:txBody>
      </p:sp>
      <p:sp>
        <p:nvSpPr>
          <p:cNvPr id="11" name="Textplatzhalter 5">
            <a:extLst>
              <a:ext uri="{FF2B5EF4-FFF2-40B4-BE49-F238E27FC236}">
                <a16:creationId xmlns:a16="http://schemas.microsoft.com/office/drawing/2014/main" id="{9032F9A8-DB11-43BE-8BB0-E1654C179058}"/>
              </a:ext>
            </a:extLst>
          </p:cNvPr>
          <p:cNvSpPr>
            <a:spLocks noGrp="1"/>
          </p:cNvSpPr>
          <p:nvPr>
            <p:ph type="body" sz="quarter" idx="37" hasCustomPrompt="1"/>
          </p:nvPr>
        </p:nvSpPr>
        <p:spPr bwMode="gray">
          <a:xfrm flipH="1">
            <a:off x="479376" y="5659098"/>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Tree>
    <p:extLst>
      <p:ext uri="{BB962C8B-B14F-4D97-AF65-F5344CB8AC3E}">
        <p14:creationId xmlns:p14="http://schemas.microsoft.com/office/powerpoint/2010/main" val="13403023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el und Bild 01">
    <p:spTree>
      <p:nvGrpSpPr>
        <p:cNvPr id="1" name=""/>
        <p:cNvGrpSpPr/>
        <p:nvPr/>
      </p:nvGrpSpPr>
      <p:grpSpPr>
        <a:xfrm>
          <a:off x="0" y="0"/>
          <a:ext cx="0" cy="0"/>
          <a:chOff x="0" y="0"/>
          <a:chExt cx="0" cy="0"/>
        </a:xfrm>
      </p:grpSpPr>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a:xfrm>
            <a:off x="479424" y="1665289"/>
            <a:ext cx="11231949" cy="4712989"/>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 name="Titel 1">
            <a:extLst>
              <a:ext uri="{FF2B5EF4-FFF2-40B4-BE49-F238E27FC236}">
                <a16:creationId xmlns:a16="http://schemas.microsoft.com/office/drawing/2014/main" id="{785F69EB-4EA7-4953-9C03-3060D924C76D}"/>
              </a:ext>
            </a:extLst>
          </p:cNvPr>
          <p:cNvSpPr>
            <a:spLocks noGrp="1"/>
          </p:cNvSpPr>
          <p:nvPr>
            <p:ph type="title" hasCustomPrompt="1"/>
          </p:nvPr>
        </p:nvSpPr>
        <p:spPr/>
        <p:txBody>
          <a:bodyPr/>
          <a:lstStyle/>
          <a:p>
            <a:r>
              <a:rPr lang="de-DE" noProof="0"/>
              <a:t>Folientitel durch Klicken bearbeiten (maximal zweizeilig)</a:t>
            </a:r>
          </a:p>
        </p:txBody>
      </p:sp>
      <p:sp>
        <p:nvSpPr>
          <p:cNvPr id="5" name="Fußzeilenplatzhalter 4">
            <a:extLst>
              <a:ext uri="{FF2B5EF4-FFF2-40B4-BE49-F238E27FC236}">
                <a16:creationId xmlns:a16="http://schemas.microsoft.com/office/drawing/2014/main" id="{F421EE1A-E8DB-4C47-A4AB-BB9212D5D1C9}"/>
              </a:ext>
            </a:extLst>
          </p:cNvPr>
          <p:cNvSpPr>
            <a:spLocks noGrp="1"/>
          </p:cNvSpPr>
          <p:nvPr>
            <p:ph type="ftr" sz="quarter" idx="32"/>
          </p:nvPr>
        </p:nvSpPr>
        <p:spPr/>
        <p:txBody>
          <a:bodyPr/>
          <a:lstStyle/>
          <a:p>
            <a:r>
              <a:rPr lang="de-DE"/>
              <a:t>27.04.2024</a:t>
            </a:r>
          </a:p>
        </p:txBody>
      </p:sp>
      <p:sp>
        <p:nvSpPr>
          <p:cNvPr id="6" name="Foliennummernplatzhalter 5">
            <a:extLst>
              <a:ext uri="{FF2B5EF4-FFF2-40B4-BE49-F238E27FC236}">
                <a16:creationId xmlns:a16="http://schemas.microsoft.com/office/drawing/2014/main" id="{99D17382-96F2-4233-88E1-9E12A1A57032}"/>
              </a:ext>
            </a:extLst>
          </p:cNvPr>
          <p:cNvSpPr>
            <a:spLocks noGrp="1"/>
          </p:cNvSpPr>
          <p:nvPr>
            <p:ph type="sldNum" sz="quarter" idx="33"/>
          </p:nvPr>
        </p:nvSpPr>
        <p:spPr/>
        <p:txBody>
          <a:bodyPr/>
          <a:lstStyle/>
          <a:p>
            <a:fld id="{A72469DF-44F7-4AE8-BFDD-A3B61B945ACF}" type="slidenum">
              <a:rPr lang="de-DE" smtClean="0"/>
              <a:t>‹Nr.›</a:t>
            </a:fld>
            <a:endParaRPr lang="de-DE"/>
          </a:p>
        </p:txBody>
      </p:sp>
    </p:spTree>
    <p:extLst>
      <p:ext uri="{BB962C8B-B14F-4D97-AF65-F5344CB8AC3E}">
        <p14:creationId xmlns:p14="http://schemas.microsoft.com/office/powerpoint/2010/main" val="461105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elfolie mit Bild 02">
    <p:spTree>
      <p:nvGrpSpPr>
        <p:cNvPr id="1" name=""/>
        <p:cNvGrpSpPr/>
        <p:nvPr/>
      </p:nvGrpSpPr>
      <p:grpSpPr>
        <a:xfrm>
          <a:off x="0" y="0"/>
          <a:ext cx="0" cy="0"/>
          <a:chOff x="0" y="0"/>
          <a:chExt cx="0" cy="0"/>
        </a:xfrm>
      </p:grpSpPr>
      <p:pic>
        <p:nvPicPr>
          <p:cNvPr id="8" name="Grafik 7" descr="Ein Bild, das Schnee, draußen, Nachthimmel enthält.&#10;&#10;Automatisch generierte Beschreibung">
            <a:extLst>
              <a:ext uri="{FF2B5EF4-FFF2-40B4-BE49-F238E27FC236}">
                <a16:creationId xmlns:a16="http://schemas.microsoft.com/office/drawing/2014/main" id="{73C54E34-C51D-4DFD-B325-10E04BDABE14}"/>
              </a:ext>
            </a:extLst>
          </p:cNvPr>
          <p:cNvPicPr>
            <a:picLocks noChangeAspect="1"/>
          </p:cNvPicPr>
          <p:nvPr/>
        </p:nvPicPr>
        <p:blipFill>
          <a:blip r:embed="rId2"/>
          <a:stretch>
            <a:fillRect/>
          </a:stretch>
        </p:blipFill>
        <p:spPr bwMode="gray">
          <a:xfrm>
            <a:off x="0" y="339"/>
            <a:ext cx="12192000" cy="6857322"/>
          </a:xfrm>
          <a:prstGeom prst="rect">
            <a:avLst/>
          </a:prstGeom>
        </p:spPr>
      </p:pic>
      <p:pic>
        <p:nvPicPr>
          <p:cNvPr id="7" name="Picture 7">
            <a:extLst>
              <a:ext uri="{FF2B5EF4-FFF2-40B4-BE49-F238E27FC236}">
                <a16:creationId xmlns:a16="http://schemas.microsoft.com/office/drawing/2014/main" id="{9B0C33EE-937D-45EA-BAAF-A06AC56F1C9A}"/>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gray">
          <a:xfrm>
            <a:off x="486000" y="485775"/>
            <a:ext cx="2259371" cy="1292678"/>
          </a:xfrm>
          <a:prstGeom prst="rect">
            <a:avLst/>
          </a:prstGeom>
        </p:spPr>
      </p:pic>
      <p:grpSp>
        <p:nvGrpSpPr>
          <p:cNvPr id="9" name="Gruppieren 8">
            <a:extLst>
              <a:ext uri="{FF2B5EF4-FFF2-40B4-BE49-F238E27FC236}">
                <a16:creationId xmlns:a16="http://schemas.microsoft.com/office/drawing/2014/main" id="{EB153809-CE5C-4962-97F6-C99EBD4A40A5}"/>
              </a:ext>
            </a:extLst>
          </p:cNvPr>
          <p:cNvGrpSpPr/>
          <p:nvPr/>
        </p:nvGrpSpPr>
        <p:grpSpPr bwMode="gray">
          <a:xfrm>
            <a:off x="11713200" y="-1"/>
            <a:ext cx="478800" cy="478801"/>
            <a:chOff x="11713200" y="-1"/>
            <a:chExt cx="478800" cy="478801"/>
          </a:xfrm>
          <a:solidFill>
            <a:schemeClr val="accent1"/>
          </a:solidFill>
        </p:grpSpPr>
        <p:sp>
          <p:nvSpPr>
            <p:cNvPr id="10" name="Rechteck 9">
              <a:extLst>
                <a:ext uri="{FF2B5EF4-FFF2-40B4-BE49-F238E27FC236}">
                  <a16:creationId xmlns:a16="http://schemas.microsoft.com/office/drawing/2014/main" id="{A445A790-7FBD-4676-A0FD-3300CC337AD0}"/>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1" name="Rechteck 10">
              <a:extLst>
                <a:ext uri="{FF2B5EF4-FFF2-40B4-BE49-F238E27FC236}">
                  <a16:creationId xmlns:a16="http://schemas.microsoft.com/office/drawing/2014/main" id="{15EC3EC7-9701-426E-8775-1AC4AA37274C}"/>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2" name="Gruppieren 11">
            <a:extLst>
              <a:ext uri="{FF2B5EF4-FFF2-40B4-BE49-F238E27FC236}">
                <a16:creationId xmlns:a16="http://schemas.microsoft.com/office/drawing/2014/main" id="{1262A831-8A59-4A07-9370-600ECA32A907}"/>
              </a:ext>
            </a:extLst>
          </p:cNvPr>
          <p:cNvGrpSpPr/>
          <p:nvPr/>
        </p:nvGrpSpPr>
        <p:grpSpPr bwMode="gray">
          <a:xfrm>
            <a:off x="0" y="6379200"/>
            <a:ext cx="478800" cy="478800"/>
            <a:chOff x="0" y="6379200"/>
            <a:chExt cx="478800" cy="478800"/>
          </a:xfrm>
        </p:grpSpPr>
        <p:sp>
          <p:nvSpPr>
            <p:cNvPr id="13" name="Rechteck 12">
              <a:extLst>
                <a:ext uri="{FF2B5EF4-FFF2-40B4-BE49-F238E27FC236}">
                  <a16:creationId xmlns:a16="http://schemas.microsoft.com/office/drawing/2014/main" id="{9852F6FF-D962-474B-A702-A2843D970FDC}"/>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4" name="Rechteck 13">
              <a:extLst>
                <a:ext uri="{FF2B5EF4-FFF2-40B4-BE49-F238E27FC236}">
                  <a16:creationId xmlns:a16="http://schemas.microsoft.com/office/drawing/2014/main" id="{B0DE7587-4E92-49FC-A4AD-8881F2471EB6}"/>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
        <p:nvSpPr>
          <p:cNvPr id="2" name="Titel 1">
            <a:extLst>
              <a:ext uri="{FF2B5EF4-FFF2-40B4-BE49-F238E27FC236}">
                <a16:creationId xmlns:a16="http://schemas.microsoft.com/office/drawing/2014/main" id="{E0EAA46B-A94E-44C8-9B47-497C0E926F8E}"/>
              </a:ext>
            </a:extLst>
          </p:cNvPr>
          <p:cNvSpPr>
            <a:spLocks noGrp="1"/>
          </p:cNvSpPr>
          <p:nvPr>
            <p:ph type="title" hasCustomPrompt="1"/>
          </p:nvPr>
        </p:nvSpPr>
        <p:spPr bwMode="gray">
          <a:xfrm>
            <a:off x="850387" y="2353213"/>
            <a:ext cx="6696000" cy="2105192"/>
          </a:xfrm>
        </p:spPr>
        <p:txBody>
          <a:bodyPr anchor="b">
            <a:spAutoFit/>
          </a:bodyPr>
          <a:lstStyle>
            <a:lvl1pPr>
              <a:defRPr sz="4800">
                <a:solidFill>
                  <a:schemeClr val="bg1"/>
                </a:solidFill>
              </a:defRPr>
            </a:lvl1pPr>
          </a:lstStyle>
          <a:p>
            <a:r>
              <a:rPr lang="de-DE" noProof="0" dirty="0"/>
              <a:t>Präsentationstitel durch Klicken bearbeiten</a:t>
            </a:r>
          </a:p>
        </p:txBody>
      </p:sp>
      <p:cxnSp>
        <p:nvCxnSpPr>
          <p:cNvPr id="25" name="Straight Connector 66">
            <a:extLst>
              <a:ext uri="{FF2B5EF4-FFF2-40B4-BE49-F238E27FC236}">
                <a16:creationId xmlns:a16="http://schemas.microsoft.com/office/drawing/2014/main" id="{4086AD63-2727-446B-9DE1-B4CB1115FDDD}"/>
              </a:ext>
            </a:extLst>
          </p:cNvPr>
          <p:cNvCxnSpPr>
            <a:cxnSpLocks/>
          </p:cNvCxnSpPr>
          <p:nvPr/>
        </p:nvCxnSpPr>
        <p:spPr bwMode="gray">
          <a:xfrm>
            <a:off x="850387" y="4591640"/>
            <a:ext cx="5436000" cy="0"/>
          </a:xfrm>
          <a:prstGeom prst="line">
            <a:avLst/>
          </a:prstGeom>
          <a:ln>
            <a:gradFill>
              <a:gsLst>
                <a:gs pos="53100">
                  <a:schemeClr val="accent1"/>
                </a:gs>
                <a:gs pos="0">
                  <a:schemeClr val="accent3"/>
                </a:gs>
                <a:gs pos="100000">
                  <a:schemeClr val="accent1">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26" name="Textplatzhalter 5">
            <a:extLst>
              <a:ext uri="{FF2B5EF4-FFF2-40B4-BE49-F238E27FC236}">
                <a16:creationId xmlns:a16="http://schemas.microsoft.com/office/drawing/2014/main" id="{1C225DA6-3CAB-4974-B562-FA685A471DE3}"/>
              </a:ext>
            </a:extLst>
          </p:cNvPr>
          <p:cNvSpPr>
            <a:spLocks noGrp="1"/>
          </p:cNvSpPr>
          <p:nvPr>
            <p:ph type="body" sz="quarter" idx="13" hasCustomPrompt="1"/>
          </p:nvPr>
        </p:nvSpPr>
        <p:spPr bwMode="gray">
          <a:xfrm>
            <a:off x="850386" y="5954191"/>
            <a:ext cx="6695999" cy="215444"/>
          </a:xfrm>
        </p:spPr>
        <p:txBody>
          <a:bodyPr wrap="square" anchor="b">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Name Nachname, Ort, Datum durch Klicken bearbeiten</a:t>
            </a:r>
          </a:p>
        </p:txBody>
      </p:sp>
      <p:sp>
        <p:nvSpPr>
          <p:cNvPr id="6" name="Textplatzhalter 5">
            <a:extLst>
              <a:ext uri="{FF2B5EF4-FFF2-40B4-BE49-F238E27FC236}">
                <a16:creationId xmlns:a16="http://schemas.microsoft.com/office/drawing/2014/main" id="{C80597CC-6F44-4DBB-84E3-0462194EE4FE}"/>
              </a:ext>
            </a:extLst>
          </p:cNvPr>
          <p:cNvSpPr>
            <a:spLocks noGrp="1"/>
          </p:cNvSpPr>
          <p:nvPr>
            <p:ph type="body" sz="quarter" idx="12" hasCustomPrompt="1"/>
          </p:nvPr>
        </p:nvSpPr>
        <p:spPr bwMode="gray">
          <a:xfrm>
            <a:off x="850385" y="4757439"/>
            <a:ext cx="6696000" cy="307777"/>
          </a:xfrm>
        </p:spPr>
        <p:txBody>
          <a:bodyPr wrap="square">
            <a:spAutoFit/>
          </a:bodyPr>
          <a:lstStyle>
            <a:lvl1pPr marL="0" indent="0">
              <a:spcBef>
                <a:spcPts val="0"/>
              </a:spcBef>
              <a:buFont typeface="Segoe UI Light" panose="020B0604020202020204" pitchFamily="34" charset="0"/>
              <a:buNone/>
              <a:defRPr sz="2000" b="0" cap="none" baseline="0">
                <a:solidFill>
                  <a:schemeClr val="bg1"/>
                </a:solidFill>
                <a:latin typeface="+mj-lt"/>
              </a:defRPr>
            </a:lvl1pPr>
            <a:lvl2pPr marL="0" indent="0">
              <a:spcBef>
                <a:spcPts val="0"/>
              </a:spcBef>
              <a:buFont typeface="Segoe UI Light" panose="020B0604020202020204" pitchFamily="34" charset="0"/>
              <a:buNone/>
              <a:defRPr sz="2000" b="0" cap="none" baseline="0">
                <a:solidFill>
                  <a:schemeClr val="bg1"/>
                </a:solidFill>
                <a:latin typeface="+mj-lt"/>
              </a:defRPr>
            </a:lvl2pPr>
            <a:lvl3pPr marL="0" indent="0">
              <a:spcBef>
                <a:spcPts val="0"/>
              </a:spcBef>
              <a:buNone/>
              <a:defRPr sz="2000" b="0" cap="none" baseline="0">
                <a:solidFill>
                  <a:schemeClr val="bg1"/>
                </a:solidFill>
                <a:latin typeface="+mj-lt"/>
              </a:defRPr>
            </a:lvl3pPr>
            <a:lvl4pPr marL="0" indent="0">
              <a:spcBef>
                <a:spcPts val="0"/>
              </a:spcBef>
              <a:buNone/>
              <a:defRPr sz="2000" b="0" cap="none" baseline="0">
                <a:solidFill>
                  <a:schemeClr val="bg1"/>
                </a:solidFill>
                <a:latin typeface="+mj-lt"/>
              </a:defRPr>
            </a:lvl4pPr>
            <a:lvl5pPr marL="0" indent="0">
              <a:spcBef>
                <a:spcPts val="0"/>
              </a:spcBef>
              <a:buNone/>
              <a:defRPr sz="2000" b="0" cap="none" baseline="0">
                <a:solidFill>
                  <a:schemeClr val="bg1"/>
                </a:solidFill>
                <a:latin typeface="+mj-lt"/>
              </a:defRPr>
            </a:lvl5pPr>
            <a:lvl6pPr marL="0" indent="0">
              <a:spcBef>
                <a:spcPts val="0"/>
              </a:spcBef>
              <a:buNone/>
              <a:defRPr sz="2000" b="0" cap="none" baseline="0">
                <a:solidFill>
                  <a:schemeClr val="bg1"/>
                </a:solidFill>
                <a:latin typeface="+mj-lt"/>
              </a:defRPr>
            </a:lvl6pPr>
            <a:lvl7pPr marL="0" indent="0">
              <a:spcBef>
                <a:spcPts val="0"/>
              </a:spcBef>
              <a:buNone/>
              <a:defRPr sz="2000" b="0" cap="none" baseline="0">
                <a:solidFill>
                  <a:schemeClr val="bg1"/>
                </a:solidFill>
                <a:latin typeface="+mj-lt"/>
              </a:defRPr>
            </a:lvl7pPr>
            <a:lvl8pPr marL="0" indent="0">
              <a:spcBef>
                <a:spcPts val="0"/>
              </a:spcBef>
              <a:buNone/>
              <a:defRPr sz="2000" b="0" cap="none" baseline="0">
                <a:solidFill>
                  <a:schemeClr val="bg1"/>
                </a:solidFill>
                <a:latin typeface="+mj-lt"/>
              </a:defRPr>
            </a:lvl8pPr>
            <a:lvl9pPr marL="0" indent="0">
              <a:spcBef>
                <a:spcPts val="0"/>
              </a:spcBef>
              <a:buNone/>
              <a:defRPr sz="2000" b="0" cap="none" baseline="0">
                <a:solidFill>
                  <a:schemeClr val="bg1"/>
                </a:solidFill>
                <a:latin typeface="+mj-lt"/>
              </a:defRPr>
            </a:lvl9pPr>
          </a:lstStyle>
          <a:p>
            <a:pPr lvl="0"/>
            <a:r>
              <a:rPr lang="de-DE" noProof="0"/>
              <a:t>Untertitel durch Klicken bearbeiten</a:t>
            </a:r>
          </a:p>
        </p:txBody>
      </p:sp>
    </p:spTree>
    <p:extLst>
      <p:ext uri="{BB962C8B-B14F-4D97-AF65-F5344CB8AC3E}">
        <p14:creationId xmlns:p14="http://schemas.microsoft.com/office/powerpoint/2010/main" val="926928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Titel und Bild 02">
    <p:spTree>
      <p:nvGrpSpPr>
        <p:cNvPr id="1" name=""/>
        <p:cNvGrpSpPr/>
        <p:nvPr/>
      </p:nvGrpSpPr>
      <p:grpSpPr>
        <a:xfrm>
          <a:off x="0" y="0"/>
          <a:ext cx="0" cy="0"/>
          <a:chOff x="0" y="0"/>
          <a:chExt cx="0" cy="0"/>
        </a:xfrm>
      </p:grpSpPr>
      <p:sp>
        <p:nvSpPr>
          <p:cNvPr id="23" name="Bildplatzhalter 20">
            <a:extLst>
              <a:ext uri="{FF2B5EF4-FFF2-40B4-BE49-F238E27FC236}">
                <a16:creationId xmlns:a16="http://schemas.microsoft.com/office/drawing/2014/main" id="{21B8ED70-419C-40AA-8388-3B28F85B498A}"/>
              </a:ext>
            </a:extLst>
          </p:cNvPr>
          <p:cNvSpPr>
            <a:spLocks noGrp="1"/>
          </p:cNvSpPr>
          <p:nvPr>
            <p:ph type="pic" sz="quarter" idx="31"/>
          </p:nvPr>
        </p:nvSpPr>
        <p:spPr bwMode="gray">
          <a:xfrm>
            <a:off x="0" y="1665289"/>
            <a:ext cx="12192000" cy="5192712"/>
          </a:xfrm>
          <a:solidFill>
            <a:schemeClr val="accent4"/>
          </a:solidFill>
        </p:spPr>
        <p:txBody>
          <a:bodyPr/>
          <a:lstStyle>
            <a:lvl1pPr>
              <a:spcBef>
                <a:spcPts val="0"/>
              </a:spcBef>
              <a:defRPr cap="none" baseline="0">
                <a:solidFill>
                  <a:schemeClr val="bg1"/>
                </a:solidFill>
                <a:latin typeface="+mn-lt"/>
              </a:defRPr>
            </a:lvl1pPr>
          </a:lstStyle>
          <a:p>
            <a:r>
              <a:rPr lang="de-DE" noProof="0"/>
              <a:t>Bild durch Klicken auf Symbol hinzufügen</a:t>
            </a:r>
          </a:p>
        </p:txBody>
      </p:sp>
      <p:sp>
        <p:nvSpPr>
          <p:cNvPr id="2" name="Titel 1">
            <a:extLst>
              <a:ext uri="{FF2B5EF4-FFF2-40B4-BE49-F238E27FC236}">
                <a16:creationId xmlns:a16="http://schemas.microsoft.com/office/drawing/2014/main" id="{785F69EB-4EA7-4953-9C03-3060D924C76D}"/>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B09CBE55-A567-41E3-9C5C-7D030E3239D6}"/>
              </a:ext>
            </a:extLst>
          </p:cNvPr>
          <p:cNvSpPr>
            <a:spLocks noGrp="1"/>
          </p:cNvSpPr>
          <p:nvPr>
            <p:ph type="ftr" sz="quarter" idx="10"/>
          </p:nvPr>
        </p:nvSpPr>
        <p:spPr bwMode="gray"/>
        <p:txBody>
          <a:bodyPr/>
          <a:lstStyle>
            <a:lvl1pPr>
              <a:defRPr>
                <a:solidFill>
                  <a:schemeClr val="bg1"/>
                </a:solidFill>
              </a:defRPr>
            </a:lvl1pPr>
          </a:lstStyle>
          <a:p>
            <a:r>
              <a:rPr lang="de-DE"/>
              <a:t>27.04.2024</a:t>
            </a:r>
          </a:p>
        </p:txBody>
      </p:sp>
      <p:sp>
        <p:nvSpPr>
          <p:cNvPr id="4" name="Foliennummernplatzhalter 3">
            <a:extLst>
              <a:ext uri="{FF2B5EF4-FFF2-40B4-BE49-F238E27FC236}">
                <a16:creationId xmlns:a16="http://schemas.microsoft.com/office/drawing/2014/main" id="{C096D90A-53C2-4455-9763-3E48449EADE5}"/>
              </a:ext>
            </a:extLst>
          </p:cNvPr>
          <p:cNvSpPr>
            <a:spLocks noGrp="1"/>
          </p:cNvSpPr>
          <p:nvPr>
            <p:ph type="sldNum" sz="quarter" idx="11"/>
          </p:nvPr>
        </p:nvSpPr>
        <p:spPr bwMode="gray"/>
        <p:txBody>
          <a:bodyPr/>
          <a:lstStyle>
            <a:lvl1pPr>
              <a:defRPr>
                <a:solidFill>
                  <a:schemeClr val="bg1"/>
                </a:solidFill>
              </a:defRPr>
            </a:lvl1pPr>
          </a:lstStyle>
          <a:p>
            <a:fld id="{A72469DF-44F7-4AE8-BFDD-A3B61B945ACF}" type="slidenum">
              <a:rPr lang="de-DE" smtClean="0"/>
              <a:t>‹Nr.›</a:t>
            </a:fld>
            <a:endParaRPr lang="de-DE"/>
          </a:p>
        </p:txBody>
      </p:sp>
      <p:grpSp>
        <p:nvGrpSpPr>
          <p:cNvPr id="18" name="Gruppieren 17">
            <a:extLst>
              <a:ext uri="{FF2B5EF4-FFF2-40B4-BE49-F238E27FC236}">
                <a16:creationId xmlns:a16="http://schemas.microsoft.com/office/drawing/2014/main" id="{72F2BC45-0863-4CF3-8971-E911246F958A}"/>
              </a:ext>
            </a:extLst>
          </p:cNvPr>
          <p:cNvGrpSpPr/>
          <p:nvPr/>
        </p:nvGrpSpPr>
        <p:grpSpPr bwMode="gray">
          <a:xfrm>
            <a:off x="11713200" y="-1"/>
            <a:ext cx="478800" cy="478801"/>
            <a:chOff x="11713200" y="-1"/>
            <a:chExt cx="478800" cy="478801"/>
          </a:xfrm>
          <a:solidFill>
            <a:schemeClr val="accent1"/>
          </a:solidFill>
        </p:grpSpPr>
        <p:sp>
          <p:nvSpPr>
            <p:cNvPr id="19" name="Rechteck 18">
              <a:extLst>
                <a:ext uri="{FF2B5EF4-FFF2-40B4-BE49-F238E27FC236}">
                  <a16:creationId xmlns:a16="http://schemas.microsoft.com/office/drawing/2014/main" id="{9B87DC9F-2C6E-4185-8E6D-AA8258A2146C}"/>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20" name="Rechteck 19">
              <a:extLst>
                <a:ext uri="{FF2B5EF4-FFF2-40B4-BE49-F238E27FC236}">
                  <a16:creationId xmlns:a16="http://schemas.microsoft.com/office/drawing/2014/main" id="{3584098C-F195-4205-95A1-736B55641615}"/>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
        <p:nvSpPr>
          <p:cNvPr id="24" name="Textplatzhalter 23">
            <a:extLst>
              <a:ext uri="{FF2B5EF4-FFF2-40B4-BE49-F238E27FC236}">
                <a16:creationId xmlns:a16="http://schemas.microsoft.com/office/drawing/2014/main" id="{510FB359-A44B-4466-A68A-8E8A26CFA6DF}"/>
              </a:ext>
            </a:extLst>
          </p:cNvPr>
          <p:cNvSpPr>
            <a:spLocks noGrp="1"/>
          </p:cNvSpPr>
          <p:nvPr>
            <p:ph type="body" sz="quarter" idx="30" hasCustomPrompt="1"/>
          </p:nvPr>
        </p:nvSpPr>
        <p:spPr bwMode="gray">
          <a:xfrm>
            <a:off x="0" y="6379200"/>
            <a:ext cx="478800" cy="478800"/>
          </a:xfrm>
          <a:custGeom>
            <a:avLst/>
            <a:gdLst>
              <a:gd name="connsiteX0" fmla="*/ 0 w 478800"/>
              <a:gd name="connsiteY0" fmla="*/ 0 h 478800"/>
              <a:gd name="connsiteX1" fmla="*/ 136800 w 478800"/>
              <a:gd name="connsiteY1" fmla="*/ 0 h 478800"/>
              <a:gd name="connsiteX2" fmla="*/ 136800 w 478800"/>
              <a:gd name="connsiteY2" fmla="*/ 342000 h 478800"/>
              <a:gd name="connsiteX3" fmla="*/ 478800 w 478800"/>
              <a:gd name="connsiteY3" fmla="*/ 342000 h 478800"/>
              <a:gd name="connsiteX4" fmla="*/ 478800 w 478800"/>
              <a:gd name="connsiteY4" fmla="*/ 478800 h 478800"/>
              <a:gd name="connsiteX5" fmla="*/ 136800 w 478800"/>
              <a:gd name="connsiteY5" fmla="*/ 478800 h 478800"/>
              <a:gd name="connsiteX6" fmla="*/ 0 w 478800"/>
              <a:gd name="connsiteY6" fmla="*/ 478800 h 478800"/>
              <a:gd name="connsiteX7" fmla="*/ 0 w 478800"/>
              <a:gd name="connsiteY7" fmla="*/ 342000 h 47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00" h="478800">
                <a:moveTo>
                  <a:pt x="0" y="0"/>
                </a:moveTo>
                <a:lnTo>
                  <a:pt x="136800" y="0"/>
                </a:lnTo>
                <a:lnTo>
                  <a:pt x="136800" y="342000"/>
                </a:lnTo>
                <a:lnTo>
                  <a:pt x="478800" y="342000"/>
                </a:lnTo>
                <a:lnTo>
                  <a:pt x="478800" y="478800"/>
                </a:lnTo>
                <a:lnTo>
                  <a:pt x="136800" y="478800"/>
                </a:lnTo>
                <a:lnTo>
                  <a:pt x="0" y="478800"/>
                </a:lnTo>
                <a:lnTo>
                  <a:pt x="0" y="342000"/>
                </a:lnTo>
                <a:close/>
              </a:path>
            </a:pathLst>
          </a:custGeom>
          <a:solidFill>
            <a:schemeClr val="accent1"/>
          </a:solidFill>
        </p:spPr>
        <p:txBody>
          <a:bodyPr wrap="square">
            <a:noAutofit/>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Tree>
    <p:extLst>
      <p:ext uri="{BB962C8B-B14F-4D97-AF65-F5344CB8AC3E}">
        <p14:creationId xmlns:p14="http://schemas.microsoft.com/office/powerpoint/2010/main" val="11862721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Zwischenfazit 01">
    <p:spTree>
      <p:nvGrpSpPr>
        <p:cNvPr id="1" name=""/>
        <p:cNvGrpSpPr/>
        <p:nvPr/>
      </p:nvGrpSpPr>
      <p:grpSpPr>
        <a:xfrm>
          <a:off x="0" y="0"/>
          <a:ext cx="0" cy="0"/>
          <a:chOff x="0" y="0"/>
          <a:chExt cx="0" cy="0"/>
        </a:xfrm>
      </p:grpSpPr>
      <p:pic>
        <p:nvPicPr>
          <p:cNvPr id="19" name="Grafik 18" descr="Ein Bild, das Tisch enthält.&#10;&#10;Automatisch generierte Beschreibung">
            <a:extLst>
              <a:ext uri="{FF2B5EF4-FFF2-40B4-BE49-F238E27FC236}">
                <a16:creationId xmlns:a16="http://schemas.microsoft.com/office/drawing/2014/main" id="{47E69076-741C-4C95-9548-4AA44331B805}"/>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800"/>
                    </a14:imgEffect>
                  </a14:imgLayer>
                </a14:imgProps>
              </a:ext>
              <a:ext uri="{28A0092B-C50C-407E-A947-70E740481C1C}">
                <a14:useLocalDpi xmlns:a14="http://schemas.microsoft.com/office/drawing/2010/main" val="0"/>
              </a:ext>
            </a:extLst>
          </a:blip>
          <a:srcRect/>
          <a:stretch/>
        </p:blipFill>
        <p:spPr>
          <a:xfrm flipH="1">
            <a:off x="-1" y="0"/>
            <a:ext cx="12192001" cy="6858000"/>
          </a:xfrm>
          <a:prstGeom prst="rect">
            <a:avLst/>
          </a:prstGeom>
        </p:spPr>
      </p:pic>
      <p:sp>
        <p:nvSpPr>
          <p:cNvPr id="2" name="Titel 1">
            <a:extLst>
              <a:ext uri="{FF2B5EF4-FFF2-40B4-BE49-F238E27FC236}">
                <a16:creationId xmlns:a16="http://schemas.microsoft.com/office/drawing/2014/main" id="{40682A68-FF3F-4A48-B3C8-2F11A78B9F3C}"/>
              </a:ext>
            </a:extLst>
          </p:cNvPr>
          <p:cNvSpPr>
            <a:spLocks noGrp="1"/>
          </p:cNvSpPr>
          <p:nvPr>
            <p:ph type="title" hasCustomPrompt="1"/>
          </p:nvPr>
        </p:nvSpPr>
        <p:spPr bwMode="gray">
          <a:xfrm>
            <a:off x="6899460" y="3876098"/>
            <a:ext cx="4333690" cy="1969770"/>
          </a:xfrm>
        </p:spPr>
        <p:txBody>
          <a:bodyPr anchor="ctr">
            <a:spAutoFit/>
          </a:bodyPr>
          <a:lstStyle>
            <a:lvl1pPr algn="ctr">
              <a:lnSpc>
                <a:spcPct val="100000"/>
              </a:lnSpc>
              <a:spcBef>
                <a:spcPts val="600"/>
              </a:spcBef>
              <a:defRPr sz="3200" b="0" cap="none" baseline="0">
                <a:solidFill>
                  <a:schemeClr val="bg1"/>
                </a:solidFill>
              </a:defRPr>
            </a:lvl1pPr>
          </a:lstStyle>
          <a:p>
            <a:r>
              <a:rPr lang="de-DE" noProof="0" dirty="0"/>
              <a:t>Zwischenfazit durch Klicken bearbeiten (kann auch mehrere Zeilen lang sein)</a:t>
            </a:r>
          </a:p>
        </p:txBody>
      </p:sp>
      <p:sp>
        <p:nvSpPr>
          <p:cNvPr id="3" name="Fußzeilenplatzhalter 2">
            <a:extLst>
              <a:ext uri="{FF2B5EF4-FFF2-40B4-BE49-F238E27FC236}">
                <a16:creationId xmlns:a16="http://schemas.microsoft.com/office/drawing/2014/main" id="{4FD96256-5B34-49F4-8941-68060D5B18E5}"/>
              </a:ext>
            </a:extLst>
          </p:cNvPr>
          <p:cNvSpPr>
            <a:spLocks noGrp="1"/>
          </p:cNvSpPr>
          <p:nvPr>
            <p:ph type="ftr" sz="quarter" idx="10"/>
          </p:nvPr>
        </p:nvSpPr>
        <p:spPr bwMode="gray"/>
        <p:txBody>
          <a:bodyPr/>
          <a:lstStyle>
            <a:lvl1pPr>
              <a:defRPr>
                <a:solidFill>
                  <a:schemeClr val="bg1"/>
                </a:solidFill>
              </a:defRPr>
            </a:lvl1pPr>
          </a:lstStyle>
          <a:p>
            <a:r>
              <a:rPr lang="de-DE"/>
              <a:t>27.04.2024</a:t>
            </a:r>
          </a:p>
        </p:txBody>
      </p:sp>
      <p:sp>
        <p:nvSpPr>
          <p:cNvPr id="4" name="Foliennummernplatzhalter 3">
            <a:extLst>
              <a:ext uri="{FF2B5EF4-FFF2-40B4-BE49-F238E27FC236}">
                <a16:creationId xmlns:a16="http://schemas.microsoft.com/office/drawing/2014/main" id="{D1672B6C-DFA4-4D26-86FC-FB3B267AB504}"/>
              </a:ext>
            </a:extLst>
          </p:cNvPr>
          <p:cNvSpPr>
            <a:spLocks noGrp="1"/>
          </p:cNvSpPr>
          <p:nvPr>
            <p:ph type="sldNum" sz="quarter" idx="11"/>
          </p:nvPr>
        </p:nvSpPr>
        <p:spPr bwMode="gray"/>
        <p:txBody>
          <a:bodyPr/>
          <a:lstStyle>
            <a:lvl1pPr>
              <a:defRPr>
                <a:solidFill>
                  <a:schemeClr val="bg1"/>
                </a:solidFill>
              </a:defRPr>
            </a:lvl1pPr>
          </a:lstStyle>
          <a:p>
            <a:fld id="{A72469DF-44F7-4AE8-BFDD-A3B61B945ACF}" type="slidenum">
              <a:rPr lang="de-DE" smtClean="0"/>
              <a:t>‹Nr.›</a:t>
            </a:fld>
            <a:endParaRPr lang="de-DE"/>
          </a:p>
        </p:txBody>
      </p:sp>
      <p:grpSp>
        <p:nvGrpSpPr>
          <p:cNvPr id="11" name="Gruppieren 10">
            <a:extLst>
              <a:ext uri="{FF2B5EF4-FFF2-40B4-BE49-F238E27FC236}">
                <a16:creationId xmlns:a16="http://schemas.microsoft.com/office/drawing/2014/main" id="{48D50713-6D74-4BFB-AC1B-B08E0077C848}"/>
              </a:ext>
            </a:extLst>
          </p:cNvPr>
          <p:cNvGrpSpPr/>
          <p:nvPr/>
        </p:nvGrpSpPr>
        <p:grpSpPr bwMode="gray">
          <a:xfrm>
            <a:off x="11233775" y="3340211"/>
            <a:ext cx="478800" cy="478801"/>
            <a:chOff x="11713200" y="-1"/>
            <a:chExt cx="478800" cy="478801"/>
          </a:xfrm>
          <a:solidFill>
            <a:schemeClr val="accent1"/>
          </a:solidFill>
        </p:grpSpPr>
        <p:sp>
          <p:nvSpPr>
            <p:cNvPr id="12" name="Rechteck 11">
              <a:extLst>
                <a:ext uri="{FF2B5EF4-FFF2-40B4-BE49-F238E27FC236}">
                  <a16:creationId xmlns:a16="http://schemas.microsoft.com/office/drawing/2014/main" id="{E677A3D1-A283-47D4-BC2B-6541C86C1A2E}"/>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3" name="Rechteck 12">
              <a:extLst>
                <a:ext uri="{FF2B5EF4-FFF2-40B4-BE49-F238E27FC236}">
                  <a16:creationId xmlns:a16="http://schemas.microsoft.com/office/drawing/2014/main" id="{310FC8DD-6D59-4A24-898A-C6501F0937C4}"/>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4" name="Gruppieren 13">
            <a:extLst>
              <a:ext uri="{FF2B5EF4-FFF2-40B4-BE49-F238E27FC236}">
                <a16:creationId xmlns:a16="http://schemas.microsoft.com/office/drawing/2014/main" id="{1E6F27C9-9677-4519-96C9-3CA0E569B21F}"/>
              </a:ext>
            </a:extLst>
          </p:cNvPr>
          <p:cNvGrpSpPr/>
          <p:nvPr/>
        </p:nvGrpSpPr>
        <p:grpSpPr bwMode="gray">
          <a:xfrm>
            <a:off x="6420036" y="5902951"/>
            <a:ext cx="478800" cy="478800"/>
            <a:chOff x="0" y="6379200"/>
            <a:chExt cx="478800" cy="478800"/>
          </a:xfrm>
        </p:grpSpPr>
        <p:sp>
          <p:nvSpPr>
            <p:cNvPr id="15" name="Rechteck 14">
              <a:extLst>
                <a:ext uri="{FF2B5EF4-FFF2-40B4-BE49-F238E27FC236}">
                  <a16:creationId xmlns:a16="http://schemas.microsoft.com/office/drawing/2014/main" id="{EA958523-67B7-483F-AF80-A41EE07F9479}"/>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6" name="Rechteck 15">
              <a:extLst>
                <a:ext uri="{FF2B5EF4-FFF2-40B4-BE49-F238E27FC236}">
                  <a16:creationId xmlns:a16="http://schemas.microsoft.com/office/drawing/2014/main" id="{7061E864-B3C4-47EC-8FEF-5F40F92483DA}"/>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Tree>
    <p:extLst>
      <p:ext uri="{BB962C8B-B14F-4D97-AF65-F5344CB8AC3E}">
        <p14:creationId xmlns:p14="http://schemas.microsoft.com/office/powerpoint/2010/main" val="31481452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Zwischenfazit 02">
    <p:spTree>
      <p:nvGrpSpPr>
        <p:cNvPr id="1" name=""/>
        <p:cNvGrpSpPr/>
        <p:nvPr/>
      </p:nvGrpSpPr>
      <p:grpSpPr>
        <a:xfrm>
          <a:off x="0" y="0"/>
          <a:ext cx="0" cy="0"/>
          <a:chOff x="0" y="0"/>
          <a:chExt cx="0" cy="0"/>
        </a:xfrm>
      </p:grpSpPr>
      <p:pic>
        <p:nvPicPr>
          <p:cNvPr id="19" name="Grafik 18" descr="Ein Bild, das Nacht enthält.&#10;&#10;Automatisch generierte Beschreibung">
            <a:extLst>
              <a:ext uri="{FF2B5EF4-FFF2-40B4-BE49-F238E27FC236}">
                <a16:creationId xmlns:a16="http://schemas.microsoft.com/office/drawing/2014/main" id="{865A04D3-D52F-4D5C-876C-0BECAEDAD1FD}"/>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811"/>
                    </a14:imgEffect>
                    <a14:imgEffect>
                      <a14:saturation sat="214000"/>
                    </a14:imgEffect>
                    <a14:imgEffect>
                      <a14:brightnessContrast bright="3000"/>
                    </a14:imgEffect>
                  </a14:imgLayer>
                </a14:imgProps>
              </a:ext>
              <a:ext uri="{28A0092B-C50C-407E-A947-70E740481C1C}">
                <a14:useLocalDpi xmlns:a14="http://schemas.microsoft.com/office/drawing/2010/main" val="0"/>
              </a:ext>
            </a:extLst>
          </a:blip>
          <a:srcRect/>
          <a:stretch/>
        </p:blipFill>
        <p:spPr>
          <a:xfrm>
            <a:off x="-3" y="-2"/>
            <a:ext cx="12192003" cy="6858002"/>
          </a:xfrm>
          <a:prstGeom prst="rect">
            <a:avLst/>
          </a:prstGeom>
        </p:spPr>
      </p:pic>
      <p:sp>
        <p:nvSpPr>
          <p:cNvPr id="2" name="Titel 1">
            <a:extLst>
              <a:ext uri="{FF2B5EF4-FFF2-40B4-BE49-F238E27FC236}">
                <a16:creationId xmlns:a16="http://schemas.microsoft.com/office/drawing/2014/main" id="{40682A68-FF3F-4A48-B3C8-2F11A78B9F3C}"/>
              </a:ext>
            </a:extLst>
          </p:cNvPr>
          <p:cNvSpPr>
            <a:spLocks noGrp="1"/>
          </p:cNvSpPr>
          <p:nvPr>
            <p:ph type="title" hasCustomPrompt="1"/>
          </p:nvPr>
        </p:nvSpPr>
        <p:spPr bwMode="gray">
          <a:xfrm>
            <a:off x="958852" y="1006378"/>
            <a:ext cx="4333690" cy="1969770"/>
          </a:xfrm>
        </p:spPr>
        <p:txBody>
          <a:bodyPr anchor="ctr">
            <a:spAutoFit/>
          </a:bodyPr>
          <a:lstStyle>
            <a:lvl1pPr algn="ctr">
              <a:lnSpc>
                <a:spcPct val="100000"/>
              </a:lnSpc>
              <a:spcBef>
                <a:spcPts val="600"/>
              </a:spcBef>
              <a:defRPr sz="3200" b="0" cap="none" baseline="0">
                <a:solidFill>
                  <a:schemeClr val="bg1"/>
                </a:solidFill>
              </a:defRPr>
            </a:lvl1pPr>
          </a:lstStyle>
          <a:p>
            <a:r>
              <a:rPr lang="de-DE" noProof="0" dirty="0"/>
              <a:t>Zwischenfazit durch Klicken bearbeiten (kann auch mehrere Zeilen lang sein)</a:t>
            </a:r>
          </a:p>
        </p:txBody>
      </p:sp>
      <p:sp>
        <p:nvSpPr>
          <p:cNvPr id="3" name="Fußzeilenplatzhalter 2">
            <a:extLst>
              <a:ext uri="{FF2B5EF4-FFF2-40B4-BE49-F238E27FC236}">
                <a16:creationId xmlns:a16="http://schemas.microsoft.com/office/drawing/2014/main" id="{4FD96256-5B34-49F4-8941-68060D5B18E5}"/>
              </a:ext>
            </a:extLst>
          </p:cNvPr>
          <p:cNvSpPr>
            <a:spLocks noGrp="1"/>
          </p:cNvSpPr>
          <p:nvPr>
            <p:ph type="ftr" sz="quarter" idx="10"/>
          </p:nvPr>
        </p:nvSpPr>
        <p:spPr bwMode="gray"/>
        <p:txBody>
          <a:bodyPr/>
          <a:lstStyle>
            <a:lvl1pPr>
              <a:defRPr>
                <a:solidFill>
                  <a:schemeClr val="bg1"/>
                </a:solidFill>
              </a:defRPr>
            </a:lvl1pPr>
          </a:lstStyle>
          <a:p>
            <a:r>
              <a:rPr lang="de-DE"/>
              <a:t>27.04.2024</a:t>
            </a:r>
          </a:p>
        </p:txBody>
      </p:sp>
      <p:sp>
        <p:nvSpPr>
          <p:cNvPr id="4" name="Foliennummernplatzhalter 3">
            <a:extLst>
              <a:ext uri="{FF2B5EF4-FFF2-40B4-BE49-F238E27FC236}">
                <a16:creationId xmlns:a16="http://schemas.microsoft.com/office/drawing/2014/main" id="{D1672B6C-DFA4-4D26-86FC-FB3B267AB504}"/>
              </a:ext>
            </a:extLst>
          </p:cNvPr>
          <p:cNvSpPr>
            <a:spLocks noGrp="1"/>
          </p:cNvSpPr>
          <p:nvPr>
            <p:ph type="sldNum" sz="quarter" idx="11"/>
          </p:nvPr>
        </p:nvSpPr>
        <p:spPr bwMode="gray"/>
        <p:txBody>
          <a:bodyPr/>
          <a:lstStyle>
            <a:lvl1pPr>
              <a:defRPr>
                <a:solidFill>
                  <a:schemeClr val="bg1"/>
                </a:solidFill>
              </a:defRPr>
            </a:lvl1pPr>
          </a:lstStyle>
          <a:p>
            <a:fld id="{A72469DF-44F7-4AE8-BFDD-A3B61B945ACF}" type="slidenum">
              <a:rPr lang="de-DE" smtClean="0"/>
              <a:t>‹Nr.›</a:t>
            </a:fld>
            <a:endParaRPr lang="de-DE"/>
          </a:p>
        </p:txBody>
      </p:sp>
      <p:grpSp>
        <p:nvGrpSpPr>
          <p:cNvPr id="11" name="Gruppieren 10">
            <a:extLst>
              <a:ext uri="{FF2B5EF4-FFF2-40B4-BE49-F238E27FC236}">
                <a16:creationId xmlns:a16="http://schemas.microsoft.com/office/drawing/2014/main" id="{48D50713-6D74-4BFB-AC1B-B08E0077C848}"/>
              </a:ext>
            </a:extLst>
          </p:cNvPr>
          <p:cNvGrpSpPr/>
          <p:nvPr/>
        </p:nvGrpSpPr>
        <p:grpSpPr bwMode="gray">
          <a:xfrm>
            <a:off x="5293167" y="470492"/>
            <a:ext cx="478800" cy="478801"/>
            <a:chOff x="11713200" y="-1"/>
            <a:chExt cx="478800" cy="478801"/>
          </a:xfrm>
          <a:solidFill>
            <a:schemeClr val="accent1"/>
          </a:solidFill>
        </p:grpSpPr>
        <p:sp>
          <p:nvSpPr>
            <p:cNvPr id="12" name="Rechteck 11">
              <a:extLst>
                <a:ext uri="{FF2B5EF4-FFF2-40B4-BE49-F238E27FC236}">
                  <a16:creationId xmlns:a16="http://schemas.microsoft.com/office/drawing/2014/main" id="{E677A3D1-A283-47D4-BC2B-6541C86C1A2E}"/>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3" name="Rechteck 12">
              <a:extLst>
                <a:ext uri="{FF2B5EF4-FFF2-40B4-BE49-F238E27FC236}">
                  <a16:creationId xmlns:a16="http://schemas.microsoft.com/office/drawing/2014/main" id="{310FC8DD-6D59-4A24-898A-C6501F0937C4}"/>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4" name="Gruppieren 13">
            <a:extLst>
              <a:ext uri="{FF2B5EF4-FFF2-40B4-BE49-F238E27FC236}">
                <a16:creationId xmlns:a16="http://schemas.microsoft.com/office/drawing/2014/main" id="{1E6F27C9-9677-4519-96C9-3CA0E569B21F}"/>
              </a:ext>
            </a:extLst>
          </p:cNvPr>
          <p:cNvGrpSpPr/>
          <p:nvPr/>
        </p:nvGrpSpPr>
        <p:grpSpPr bwMode="gray">
          <a:xfrm>
            <a:off x="479428" y="3033232"/>
            <a:ext cx="478800" cy="478800"/>
            <a:chOff x="0" y="6379200"/>
            <a:chExt cx="478800" cy="478800"/>
          </a:xfrm>
        </p:grpSpPr>
        <p:sp>
          <p:nvSpPr>
            <p:cNvPr id="15" name="Rechteck 14">
              <a:extLst>
                <a:ext uri="{FF2B5EF4-FFF2-40B4-BE49-F238E27FC236}">
                  <a16:creationId xmlns:a16="http://schemas.microsoft.com/office/drawing/2014/main" id="{EA958523-67B7-483F-AF80-A41EE07F9479}"/>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6" name="Rechteck 15">
              <a:extLst>
                <a:ext uri="{FF2B5EF4-FFF2-40B4-BE49-F238E27FC236}">
                  <a16:creationId xmlns:a16="http://schemas.microsoft.com/office/drawing/2014/main" id="{7061E864-B3C4-47EC-8FEF-5F40F92483DA}"/>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Tree>
    <p:extLst>
      <p:ext uri="{BB962C8B-B14F-4D97-AF65-F5344CB8AC3E}">
        <p14:creationId xmlns:p14="http://schemas.microsoft.com/office/powerpoint/2010/main" val="10258316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el und Diagramm">
    <p:spTree>
      <p:nvGrpSpPr>
        <p:cNvPr id="1" name=""/>
        <p:cNvGrpSpPr/>
        <p:nvPr/>
      </p:nvGrpSpPr>
      <p:grpSpPr>
        <a:xfrm>
          <a:off x="0" y="0"/>
          <a:ext cx="0" cy="0"/>
          <a:chOff x="0" y="0"/>
          <a:chExt cx="0" cy="0"/>
        </a:xfrm>
      </p:grpSpPr>
      <p:sp>
        <p:nvSpPr>
          <p:cNvPr id="17" name="Diagrammplatzhalter 16">
            <a:extLst>
              <a:ext uri="{FF2B5EF4-FFF2-40B4-BE49-F238E27FC236}">
                <a16:creationId xmlns:a16="http://schemas.microsoft.com/office/drawing/2014/main" id="{EDD1740E-910B-4E1B-80D0-0148BFC74E2E}"/>
              </a:ext>
            </a:extLst>
          </p:cNvPr>
          <p:cNvSpPr>
            <a:spLocks noGrp="1"/>
          </p:cNvSpPr>
          <p:nvPr>
            <p:ph type="chart" sz="quarter" idx="15"/>
          </p:nvPr>
        </p:nvSpPr>
        <p:spPr bwMode="gray">
          <a:xfrm>
            <a:off x="479375" y="2420888"/>
            <a:ext cx="11233199" cy="3564000"/>
          </a:xfrm>
        </p:spPr>
        <p:txBody>
          <a:bodyPr/>
          <a:lstStyle>
            <a:lvl1pPr>
              <a:spcBef>
                <a:spcPts val="0"/>
              </a:spcBef>
              <a:defRPr sz="1800" cap="none" baseline="0">
                <a:solidFill>
                  <a:schemeClr val="tx1"/>
                </a:solidFill>
                <a:latin typeface="+mn-lt"/>
              </a:defRPr>
            </a:lvl1pPr>
          </a:lstStyle>
          <a:p>
            <a:r>
              <a:rPr lang="de-DE" noProof="0"/>
              <a:t>Diagramm durch Klicken auf Symbol hinzufügen</a:t>
            </a:r>
          </a:p>
        </p:txBody>
      </p:sp>
      <p:sp>
        <p:nvSpPr>
          <p:cNvPr id="3" name="Fußzeilenplatzhalter 2">
            <a:extLst>
              <a:ext uri="{FF2B5EF4-FFF2-40B4-BE49-F238E27FC236}">
                <a16:creationId xmlns:a16="http://schemas.microsoft.com/office/drawing/2014/main" id="{4A3B0A77-DB24-488D-9771-8206FE9C9FB7}"/>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B049D006-0442-4B22-874D-7872957453A6}"/>
              </a:ext>
            </a:extLst>
          </p:cNvPr>
          <p:cNvSpPr>
            <a:spLocks noGrp="1"/>
          </p:cNvSpPr>
          <p:nvPr>
            <p:ph type="sldNum" sz="quarter" idx="11"/>
          </p:nvPr>
        </p:nvSpPr>
        <p:spPr bwMode="gray"/>
        <p:txBody>
          <a:bodyPr/>
          <a:lstStyle/>
          <a:p>
            <a:fld id="{A72469DF-44F7-4AE8-BFDD-A3B61B945ACF}" type="slidenum">
              <a:rPr lang="de-DE" smtClean="0"/>
              <a:t>‹Nr.›</a:t>
            </a:fld>
            <a:endParaRPr lang="de-DE"/>
          </a:p>
        </p:txBody>
      </p:sp>
      <p:cxnSp>
        <p:nvCxnSpPr>
          <p:cNvPr id="5" name="Straight Connector 66">
            <a:extLst>
              <a:ext uri="{FF2B5EF4-FFF2-40B4-BE49-F238E27FC236}">
                <a16:creationId xmlns:a16="http://schemas.microsoft.com/office/drawing/2014/main" id="{1E9E66DE-1DA5-4940-B8EB-B131F91877D6}"/>
              </a:ext>
            </a:extLst>
          </p:cNvPr>
          <p:cNvCxnSpPr>
            <a:cxnSpLocks/>
          </p:cNvCxnSpPr>
          <p:nvPr/>
        </p:nvCxnSpPr>
        <p:spPr bwMode="gray">
          <a:xfrm>
            <a:off x="479376" y="1537452"/>
            <a:ext cx="543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0" name="Textplatzhalter 9">
            <a:extLst>
              <a:ext uri="{FF2B5EF4-FFF2-40B4-BE49-F238E27FC236}">
                <a16:creationId xmlns:a16="http://schemas.microsoft.com/office/drawing/2014/main" id="{40896332-69C4-4E4E-9509-2BE83BAB1EFA}"/>
              </a:ext>
            </a:extLst>
          </p:cNvPr>
          <p:cNvSpPr>
            <a:spLocks noGrp="1"/>
          </p:cNvSpPr>
          <p:nvPr>
            <p:ph type="body" sz="quarter" idx="12" hasCustomPrompt="1"/>
          </p:nvPr>
        </p:nvSpPr>
        <p:spPr bwMode="gray">
          <a:xfrm>
            <a:off x="479375" y="1664804"/>
            <a:ext cx="11233199" cy="276999"/>
          </a:xfrm>
        </p:spPr>
        <p:txBody>
          <a:bodyPr wrap="square">
            <a:spAutoFit/>
          </a:bodyPr>
          <a:lstStyle>
            <a:lvl1pPr marL="0" indent="0">
              <a:spcBef>
                <a:spcPts val="0"/>
              </a:spcBef>
              <a:buFont typeface="Segoe UI Light" panose="020B0604020202020204" pitchFamily="34" charset="0"/>
              <a:buNone/>
              <a:defRPr sz="1800" cap="none" baseline="0">
                <a:solidFill>
                  <a:schemeClr val="accent1"/>
                </a:solidFill>
                <a:latin typeface="+mj-lt"/>
              </a:defRPr>
            </a:lvl1pPr>
            <a:lvl2pPr marL="0" indent="0">
              <a:spcBef>
                <a:spcPts val="0"/>
              </a:spcBef>
              <a:buFont typeface="Segoe UI Light" panose="020B0604020202020204" pitchFamily="34" charset="0"/>
              <a:buNone/>
              <a:defRPr sz="1800" cap="all" baseline="0">
                <a:solidFill>
                  <a:schemeClr val="accent1"/>
                </a:solidFill>
                <a:latin typeface="+mj-lt"/>
              </a:defRPr>
            </a:lvl2pPr>
            <a:lvl3pPr marL="0" indent="0">
              <a:spcBef>
                <a:spcPts val="0"/>
              </a:spcBef>
              <a:buFont typeface="Segoe UI Light" panose="020B0604020202020204" pitchFamily="34" charset="0"/>
              <a:buNone/>
              <a:defRPr sz="1800" cap="all" baseline="0">
                <a:solidFill>
                  <a:schemeClr val="accent1"/>
                </a:solidFill>
                <a:latin typeface="+mj-lt"/>
              </a:defRPr>
            </a:lvl3pPr>
            <a:lvl4pPr marL="0" indent="0">
              <a:spcBef>
                <a:spcPts val="0"/>
              </a:spcBef>
              <a:buFont typeface="Segoe UI Light" panose="020B0604020202020204" pitchFamily="34" charset="0"/>
              <a:buNone/>
              <a:defRPr sz="1800" cap="all" baseline="0">
                <a:solidFill>
                  <a:schemeClr val="accent1"/>
                </a:solidFill>
                <a:latin typeface="+mj-lt"/>
              </a:defRPr>
            </a:lvl4pPr>
            <a:lvl5pPr marL="0" indent="0">
              <a:spcBef>
                <a:spcPts val="0"/>
              </a:spcBef>
              <a:buFont typeface="Segoe UI Light" panose="020B0604020202020204" pitchFamily="34" charset="0"/>
              <a:buNone/>
              <a:defRPr sz="1800" cap="all" baseline="0">
                <a:solidFill>
                  <a:schemeClr val="accent1"/>
                </a:solidFill>
                <a:latin typeface="+mj-lt"/>
              </a:defRPr>
            </a:lvl5pPr>
            <a:lvl6pPr marL="0" indent="0">
              <a:spcBef>
                <a:spcPts val="0"/>
              </a:spcBef>
              <a:buNone/>
              <a:defRPr sz="1800" cap="all" baseline="0">
                <a:solidFill>
                  <a:schemeClr val="accent1"/>
                </a:solidFill>
                <a:latin typeface="+mj-lt"/>
              </a:defRPr>
            </a:lvl6pPr>
            <a:lvl7pPr marL="0" indent="0">
              <a:spcBef>
                <a:spcPts val="0"/>
              </a:spcBef>
              <a:buNone/>
              <a:defRPr sz="1800" cap="all" baseline="0">
                <a:solidFill>
                  <a:schemeClr val="accent1"/>
                </a:solidFill>
                <a:latin typeface="+mj-lt"/>
              </a:defRPr>
            </a:lvl7pPr>
            <a:lvl8pPr marL="0" indent="0">
              <a:spcBef>
                <a:spcPts val="0"/>
              </a:spcBef>
              <a:buNone/>
              <a:defRPr sz="1800" cap="all" baseline="0">
                <a:solidFill>
                  <a:schemeClr val="accent1"/>
                </a:solidFill>
                <a:latin typeface="+mj-lt"/>
              </a:defRPr>
            </a:lvl8pPr>
            <a:lvl9pPr marL="0" indent="0">
              <a:spcBef>
                <a:spcPts val="0"/>
              </a:spcBef>
              <a:buNone/>
              <a:defRPr sz="1800" cap="all" baseline="0">
                <a:solidFill>
                  <a:schemeClr val="accent1"/>
                </a:solidFill>
                <a:latin typeface="+mj-lt"/>
              </a:defRPr>
            </a:lvl9pPr>
          </a:lstStyle>
          <a:p>
            <a:pPr lvl="0"/>
            <a:r>
              <a:rPr lang="de-DE" noProof="0" dirty="0"/>
              <a:t>Diagrammtitel durch Klicken bearbeiten</a:t>
            </a:r>
          </a:p>
        </p:txBody>
      </p:sp>
      <p:sp>
        <p:nvSpPr>
          <p:cNvPr id="11" name="Textplatzhalter 9">
            <a:extLst>
              <a:ext uri="{FF2B5EF4-FFF2-40B4-BE49-F238E27FC236}">
                <a16:creationId xmlns:a16="http://schemas.microsoft.com/office/drawing/2014/main" id="{1515C532-0452-4ECF-B1F7-7C57FFD599C1}"/>
              </a:ext>
            </a:extLst>
          </p:cNvPr>
          <p:cNvSpPr>
            <a:spLocks noGrp="1"/>
          </p:cNvSpPr>
          <p:nvPr>
            <p:ph type="body" sz="quarter" idx="13" hasCustomPrompt="1"/>
          </p:nvPr>
        </p:nvSpPr>
        <p:spPr bwMode="gray">
          <a:xfrm>
            <a:off x="479375" y="2018747"/>
            <a:ext cx="11233199" cy="215444"/>
          </a:xfrm>
        </p:spPr>
        <p:txBody>
          <a:bodyPr wrap="square">
            <a:spAutoFit/>
          </a:bodyPr>
          <a:lstStyle>
            <a:lvl1pPr marL="0" indent="0">
              <a:spcBef>
                <a:spcPts val="0"/>
              </a:spcBef>
              <a:buFont typeface="Segoe UI Light" panose="020B0604020202020204" pitchFamily="34" charset="0"/>
              <a:buNone/>
              <a:defRPr sz="1400" cap="none" baseline="0">
                <a:solidFill>
                  <a:schemeClr val="tx1"/>
                </a:solidFill>
                <a:latin typeface="+mn-lt"/>
              </a:defRPr>
            </a:lvl1pPr>
            <a:lvl2pPr marL="0" indent="0">
              <a:spcBef>
                <a:spcPts val="0"/>
              </a:spcBef>
              <a:buFont typeface="Segoe UI Light" panose="020B0604020202020204" pitchFamily="34" charset="0"/>
              <a:buNone/>
              <a:defRPr sz="1400" cap="none" baseline="0">
                <a:solidFill>
                  <a:schemeClr val="tx1"/>
                </a:solidFill>
                <a:latin typeface="+mn-lt"/>
              </a:defRPr>
            </a:lvl2pPr>
            <a:lvl3pPr marL="0" indent="0">
              <a:spcBef>
                <a:spcPts val="0"/>
              </a:spcBef>
              <a:buFont typeface="Segoe UI Light" panose="020B0604020202020204" pitchFamily="34" charset="0"/>
              <a:buNone/>
              <a:defRPr sz="1400" cap="none" baseline="0">
                <a:solidFill>
                  <a:schemeClr val="tx1"/>
                </a:solidFill>
                <a:latin typeface="+mn-lt"/>
              </a:defRPr>
            </a:lvl3pPr>
            <a:lvl4pPr marL="0" indent="0">
              <a:spcBef>
                <a:spcPts val="0"/>
              </a:spcBef>
              <a:buFont typeface="Segoe UI Light" panose="020B0604020202020204" pitchFamily="34" charset="0"/>
              <a:buNone/>
              <a:defRPr sz="1400" cap="none" baseline="0">
                <a:solidFill>
                  <a:schemeClr val="tx1"/>
                </a:solidFill>
                <a:latin typeface="+mn-lt"/>
              </a:defRPr>
            </a:lvl4pPr>
            <a:lvl5pPr marL="0" indent="0">
              <a:spcBef>
                <a:spcPts val="0"/>
              </a:spcBef>
              <a:buFont typeface="Segoe UI Light" panose="020B0604020202020204" pitchFamily="34" charset="0"/>
              <a:buNone/>
              <a:defRPr sz="1400" cap="none" baseline="0">
                <a:solidFill>
                  <a:schemeClr val="tx1"/>
                </a:solidFill>
                <a:latin typeface="+mn-lt"/>
              </a:defRPr>
            </a:lvl5pPr>
            <a:lvl6pPr marL="0" indent="0">
              <a:spcBef>
                <a:spcPts val="0"/>
              </a:spcBef>
              <a:buNone/>
              <a:defRPr sz="1400" cap="none" baseline="0">
                <a:solidFill>
                  <a:schemeClr val="tx1"/>
                </a:solidFill>
                <a:latin typeface="+mn-lt"/>
              </a:defRPr>
            </a:lvl6pPr>
            <a:lvl7pPr marL="0" indent="0">
              <a:spcBef>
                <a:spcPts val="0"/>
              </a:spcBef>
              <a:buNone/>
              <a:defRPr sz="1400" cap="none" baseline="0">
                <a:solidFill>
                  <a:schemeClr val="tx1"/>
                </a:solidFill>
                <a:latin typeface="+mn-lt"/>
              </a:defRPr>
            </a:lvl7pPr>
            <a:lvl8pPr marL="0" indent="0">
              <a:spcBef>
                <a:spcPts val="0"/>
              </a:spcBef>
              <a:buNone/>
              <a:defRPr sz="1400" cap="none" baseline="0">
                <a:solidFill>
                  <a:schemeClr val="tx1"/>
                </a:solidFill>
                <a:latin typeface="+mn-lt"/>
              </a:defRPr>
            </a:lvl8pPr>
            <a:lvl9pPr marL="0" indent="0">
              <a:spcBef>
                <a:spcPts val="0"/>
              </a:spcBef>
              <a:buNone/>
              <a:defRPr sz="1400" cap="none" baseline="0">
                <a:solidFill>
                  <a:schemeClr val="tx1"/>
                </a:solidFill>
                <a:latin typeface="+mn-lt"/>
              </a:defRPr>
            </a:lvl9pPr>
          </a:lstStyle>
          <a:p>
            <a:pPr lvl="0"/>
            <a:r>
              <a:rPr lang="de-DE" noProof="0" dirty="0"/>
              <a:t>Werteinheit durch Klicken bearbeiten</a:t>
            </a:r>
          </a:p>
        </p:txBody>
      </p:sp>
      <p:sp>
        <p:nvSpPr>
          <p:cNvPr id="12" name="Textplatzhalter 9">
            <a:extLst>
              <a:ext uri="{FF2B5EF4-FFF2-40B4-BE49-F238E27FC236}">
                <a16:creationId xmlns:a16="http://schemas.microsoft.com/office/drawing/2014/main" id="{C6893586-E184-4C0B-8EEB-67FD4005CE6E}"/>
              </a:ext>
            </a:extLst>
          </p:cNvPr>
          <p:cNvSpPr>
            <a:spLocks noGrp="1"/>
          </p:cNvSpPr>
          <p:nvPr>
            <p:ph type="body" sz="quarter" idx="14" hasCustomPrompt="1"/>
          </p:nvPr>
        </p:nvSpPr>
        <p:spPr bwMode="gray">
          <a:xfrm>
            <a:off x="479900" y="6242829"/>
            <a:ext cx="11233199" cy="138499"/>
          </a:xfrm>
        </p:spPr>
        <p:txBody>
          <a:bodyPr wrap="square" anchor="b">
            <a:spAutoFit/>
          </a:bodyPr>
          <a:lstStyle>
            <a:lvl1pPr marL="0" indent="0">
              <a:spcBef>
                <a:spcPts val="0"/>
              </a:spcBef>
              <a:buFont typeface="Segoe UI Light" panose="020B0604020202020204" pitchFamily="34" charset="0"/>
              <a:buNone/>
              <a:defRPr sz="900" cap="none" baseline="0">
                <a:solidFill>
                  <a:schemeClr val="tx1"/>
                </a:solidFill>
                <a:latin typeface="+mn-lt"/>
              </a:defRPr>
            </a:lvl1pPr>
            <a:lvl2pPr marL="0" indent="0">
              <a:spcBef>
                <a:spcPts val="0"/>
              </a:spcBef>
              <a:buFont typeface="Segoe UI Light" panose="020B0604020202020204" pitchFamily="34" charset="0"/>
              <a:buNone/>
              <a:defRPr sz="900" cap="none" baseline="0">
                <a:solidFill>
                  <a:schemeClr val="tx1"/>
                </a:solidFill>
                <a:latin typeface="+mn-lt"/>
              </a:defRPr>
            </a:lvl2pPr>
            <a:lvl3pPr marL="0" indent="0">
              <a:spcBef>
                <a:spcPts val="0"/>
              </a:spcBef>
              <a:buFont typeface="Segoe UI Light" panose="020B0604020202020204" pitchFamily="34" charset="0"/>
              <a:buNone/>
              <a:defRPr sz="900" cap="none" baseline="0">
                <a:solidFill>
                  <a:schemeClr val="tx1"/>
                </a:solidFill>
                <a:latin typeface="+mn-lt"/>
              </a:defRPr>
            </a:lvl3pPr>
            <a:lvl4pPr marL="0" indent="0">
              <a:spcBef>
                <a:spcPts val="0"/>
              </a:spcBef>
              <a:buFont typeface="Segoe UI Light" panose="020B0604020202020204" pitchFamily="34" charset="0"/>
              <a:buNone/>
              <a:defRPr sz="900" cap="none" baseline="0">
                <a:solidFill>
                  <a:schemeClr val="tx1"/>
                </a:solidFill>
                <a:latin typeface="+mn-lt"/>
              </a:defRPr>
            </a:lvl4pPr>
            <a:lvl5pPr marL="0" indent="0">
              <a:spcBef>
                <a:spcPts val="0"/>
              </a:spcBef>
              <a:buFont typeface="Segoe UI Light" panose="020B0604020202020204" pitchFamily="34" charset="0"/>
              <a:buNone/>
              <a:defRPr sz="900" cap="none" baseline="0">
                <a:solidFill>
                  <a:schemeClr val="tx1"/>
                </a:solidFill>
                <a:latin typeface="+mn-lt"/>
              </a:defRPr>
            </a:lvl5pPr>
            <a:lvl6pPr marL="0" indent="0">
              <a:spcBef>
                <a:spcPts val="0"/>
              </a:spcBef>
              <a:buNone/>
              <a:defRPr sz="900" cap="none" baseline="0">
                <a:solidFill>
                  <a:schemeClr val="tx1"/>
                </a:solidFill>
                <a:latin typeface="+mn-lt"/>
              </a:defRPr>
            </a:lvl6pPr>
            <a:lvl7pPr marL="0" indent="0">
              <a:spcBef>
                <a:spcPts val="0"/>
              </a:spcBef>
              <a:buNone/>
              <a:defRPr sz="900" cap="none" baseline="0">
                <a:solidFill>
                  <a:schemeClr val="tx1"/>
                </a:solidFill>
                <a:latin typeface="+mn-lt"/>
              </a:defRPr>
            </a:lvl7pPr>
            <a:lvl8pPr marL="0" indent="0">
              <a:spcBef>
                <a:spcPts val="0"/>
              </a:spcBef>
              <a:buNone/>
              <a:defRPr sz="900" cap="none" baseline="0">
                <a:solidFill>
                  <a:schemeClr val="tx1"/>
                </a:solidFill>
                <a:latin typeface="+mn-lt"/>
              </a:defRPr>
            </a:lvl8pPr>
            <a:lvl9pPr marL="0" indent="0">
              <a:spcBef>
                <a:spcPts val="0"/>
              </a:spcBef>
              <a:buNone/>
              <a:defRPr sz="900" cap="none" baseline="0">
                <a:solidFill>
                  <a:schemeClr val="tx1"/>
                </a:solidFill>
                <a:latin typeface="+mn-lt"/>
              </a:defRPr>
            </a:lvl9pPr>
          </a:lstStyle>
          <a:p>
            <a:pPr lvl="0"/>
            <a:r>
              <a:rPr lang="de-DE" noProof="0" dirty="0"/>
              <a:t>Quellenangabe durch Klicken bearbeiten</a:t>
            </a:r>
          </a:p>
        </p:txBody>
      </p:sp>
      <p:sp>
        <p:nvSpPr>
          <p:cNvPr id="6" name="Titel 5">
            <a:extLst>
              <a:ext uri="{FF2B5EF4-FFF2-40B4-BE49-F238E27FC236}">
                <a16:creationId xmlns:a16="http://schemas.microsoft.com/office/drawing/2014/main" id="{2127453B-AB50-46E1-9A61-2FD22A55F8D4}"/>
              </a:ext>
            </a:extLst>
          </p:cNvPr>
          <p:cNvSpPr>
            <a:spLocks noGrp="1"/>
          </p:cNvSpPr>
          <p:nvPr>
            <p:ph type="title" hasCustomPrompt="1"/>
          </p:nvPr>
        </p:nvSpPr>
        <p:spPr/>
        <p:txBody>
          <a:bodyPr/>
          <a:lstStyle/>
          <a:p>
            <a:r>
              <a:rPr lang="de-DE" noProof="0" dirty="0"/>
              <a:t>Folientitel durch Klicken bearbeiten (maximal zweizeilig)</a:t>
            </a:r>
            <a:endParaRPr lang="de-DE" dirty="0"/>
          </a:p>
        </p:txBody>
      </p:sp>
    </p:spTree>
    <p:extLst>
      <p:ext uri="{BB962C8B-B14F-4D97-AF65-F5344CB8AC3E}">
        <p14:creationId xmlns:p14="http://schemas.microsoft.com/office/powerpoint/2010/main" val="2301354558"/>
      </p:ext>
    </p:extLst>
  </p:cSld>
  <p:clrMapOvr>
    <a:masterClrMapping/>
  </p:clrMapOvr>
  <p:extLst>
    <p:ext uri="{DCECCB84-F9BA-43D5-87BE-67443E8EF086}">
      <p15:sldGuideLst xmlns:p15="http://schemas.microsoft.com/office/powerpoint/2012/main">
        <p15:guide id="1" orient="horz" pos="1525">
          <p15:clr>
            <a:srgbClr val="FBAE40"/>
          </p15:clr>
        </p15:guide>
        <p15:guide id="2" orient="horz" pos="377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itel und zwei Diagramme">
    <p:spTree>
      <p:nvGrpSpPr>
        <p:cNvPr id="1" name=""/>
        <p:cNvGrpSpPr/>
        <p:nvPr/>
      </p:nvGrpSpPr>
      <p:grpSpPr>
        <a:xfrm>
          <a:off x="0" y="0"/>
          <a:ext cx="0" cy="0"/>
          <a:chOff x="0" y="0"/>
          <a:chExt cx="0" cy="0"/>
        </a:xfrm>
      </p:grpSpPr>
      <p:sp>
        <p:nvSpPr>
          <p:cNvPr id="17" name="Diagrammplatzhalter 16">
            <a:extLst>
              <a:ext uri="{FF2B5EF4-FFF2-40B4-BE49-F238E27FC236}">
                <a16:creationId xmlns:a16="http://schemas.microsoft.com/office/drawing/2014/main" id="{EDD1740E-910B-4E1B-80D0-0148BFC74E2E}"/>
              </a:ext>
            </a:extLst>
          </p:cNvPr>
          <p:cNvSpPr>
            <a:spLocks noGrp="1"/>
          </p:cNvSpPr>
          <p:nvPr>
            <p:ph type="chart" sz="quarter" idx="15"/>
          </p:nvPr>
        </p:nvSpPr>
        <p:spPr bwMode="gray">
          <a:xfrm>
            <a:off x="479376" y="2420888"/>
            <a:ext cx="5436000" cy="3564000"/>
          </a:xfrm>
        </p:spPr>
        <p:txBody>
          <a:bodyPr/>
          <a:lstStyle>
            <a:lvl1pPr>
              <a:spcBef>
                <a:spcPts val="0"/>
              </a:spcBef>
              <a:defRPr sz="1800" cap="none" baseline="0">
                <a:solidFill>
                  <a:schemeClr val="tx1"/>
                </a:solidFill>
                <a:latin typeface="+mn-lt"/>
              </a:defRPr>
            </a:lvl1pPr>
          </a:lstStyle>
          <a:p>
            <a:r>
              <a:rPr lang="de-DE" noProof="0"/>
              <a:t>Diagramm durch Klicken auf Symbol hinzufügen</a:t>
            </a:r>
            <a:endParaRPr lang="de-DE" noProof="0" dirty="0"/>
          </a:p>
        </p:txBody>
      </p:sp>
      <p:sp>
        <p:nvSpPr>
          <p:cNvPr id="23" name="Diagrammplatzhalter 16">
            <a:extLst>
              <a:ext uri="{FF2B5EF4-FFF2-40B4-BE49-F238E27FC236}">
                <a16:creationId xmlns:a16="http://schemas.microsoft.com/office/drawing/2014/main" id="{2E63D1F5-ACF8-493B-817F-53CCCB803BB2}"/>
              </a:ext>
            </a:extLst>
          </p:cNvPr>
          <p:cNvSpPr>
            <a:spLocks noGrp="1"/>
          </p:cNvSpPr>
          <p:nvPr>
            <p:ph type="chart" sz="quarter" idx="19"/>
          </p:nvPr>
        </p:nvSpPr>
        <p:spPr bwMode="gray">
          <a:xfrm>
            <a:off x="6276020" y="2420888"/>
            <a:ext cx="5436000" cy="3564000"/>
          </a:xfrm>
        </p:spPr>
        <p:txBody>
          <a:bodyPr/>
          <a:lstStyle>
            <a:lvl1pPr>
              <a:spcBef>
                <a:spcPts val="0"/>
              </a:spcBef>
              <a:defRPr sz="1800" cap="none" baseline="0">
                <a:solidFill>
                  <a:schemeClr val="tx1"/>
                </a:solidFill>
                <a:latin typeface="+mn-lt"/>
              </a:defRPr>
            </a:lvl1pPr>
          </a:lstStyle>
          <a:p>
            <a:r>
              <a:rPr lang="de-DE" noProof="0"/>
              <a:t>Diagramm durch Klicken auf Symbol hinzufügen</a:t>
            </a:r>
          </a:p>
        </p:txBody>
      </p:sp>
      <p:sp>
        <p:nvSpPr>
          <p:cNvPr id="3" name="Fußzeilenplatzhalter 2">
            <a:extLst>
              <a:ext uri="{FF2B5EF4-FFF2-40B4-BE49-F238E27FC236}">
                <a16:creationId xmlns:a16="http://schemas.microsoft.com/office/drawing/2014/main" id="{4A3B0A77-DB24-488D-9771-8206FE9C9FB7}"/>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B049D006-0442-4B22-874D-7872957453A6}"/>
              </a:ext>
            </a:extLst>
          </p:cNvPr>
          <p:cNvSpPr>
            <a:spLocks noGrp="1"/>
          </p:cNvSpPr>
          <p:nvPr>
            <p:ph type="sldNum" sz="quarter" idx="11"/>
          </p:nvPr>
        </p:nvSpPr>
        <p:spPr bwMode="gray"/>
        <p:txBody>
          <a:bodyPr/>
          <a:lstStyle/>
          <a:p>
            <a:fld id="{A72469DF-44F7-4AE8-BFDD-A3B61B945ACF}" type="slidenum">
              <a:rPr lang="de-DE" smtClean="0"/>
              <a:t>‹Nr.›</a:t>
            </a:fld>
            <a:endParaRPr lang="de-DE"/>
          </a:p>
        </p:txBody>
      </p:sp>
      <p:cxnSp>
        <p:nvCxnSpPr>
          <p:cNvPr id="5" name="Straight Connector 66">
            <a:extLst>
              <a:ext uri="{FF2B5EF4-FFF2-40B4-BE49-F238E27FC236}">
                <a16:creationId xmlns:a16="http://schemas.microsoft.com/office/drawing/2014/main" id="{1E9E66DE-1DA5-4940-B8EB-B131F91877D6}"/>
              </a:ext>
            </a:extLst>
          </p:cNvPr>
          <p:cNvCxnSpPr>
            <a:cxnSpLocks/>
          </p:cNvCxnSpPr>
          <p:nvPr/>
        </p:nvCxnSpPr>
        <p:spPr bwMode="gray">
          <a:xfrm>
            <a:off x="479376" y="1537452"/>
            <a:ext cx="543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cxnSp>
        <p:nvCxnSpPr>
          <p:cNvPr id="6" name="Straight Connector 66">
            <a:extLst>
              <a:ext uri="{FF2B5EF4-FFF2-40B4-BE49-F238E27FC236}">
                <a16:creationId xmlns:a16="http://schemas.microsoft.com/office/drawing/2014/main" id="{BCECBA0F-1871-4272-8010-49727C620060}"/>
              </a:ext>
            </a:extLst>
          </p:cNvPr>
          <p:cNvCxnSpPr>
            <a:cxnSpLocks/>
          </p:cNvCxnSpPr>
          <p:nvPr/>
        </p:nvCxnSpPr>
        <p:spPr bwMode="gray">
          <a:xfrm>
            <a:off x="6276020" y="1537452"/>
            <a:ext cx="543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0" name="Textplatzhalter 9">
            <a:extLst>
              <a:ext uri="{FF2B5EF4-FFF2-40B4-BE49-F238E27FC236}">
                <a16:creationId xmlns:a16="http://schemas.microsoft.com/office/drawing/2014/main" id="{40896332-69C4-4E4E-9509-2BE83BAB1EFA}"/>
              </a:ext>
            </a:extLst>
          </p:cNvPr>
          <p:cNvSpPr>
            <a:spLocks noGrp="1"/>
          </p:cNvSpPr>
          <p:nvPr>
            <p:ph type="body" sz="quarter" idx="12" hasCustomPrompt="1"/>
          </p:nvPr>
        </p:nvSpPr>
        <p:spPr bwMode="gray">
          <a:xfrm>
            <a:off x="479376" y="1664804"/>
            <a:ext cx="5436000" cy="276999"/>
          </a:xfrm>
        </p:spPr>
        <p:txBody>
          <a:bodyPr>
            <a:spAutoFit/>
          </a:bodyPr>
          <a:lstStyle>
            <a:lvl1pPr marL="0" indent="0">
              <a:spcBef>
                <a:spcPts val="0"/>
              </a:spcBef>
              <a:buFont typeface="Segoe UI Light" panose="020B0604020202020204" pitchFamily="34" charset="0"/>
              <a:buNone/>
              <a:defRPr sz="1800" cap="none" baseline="0">
                <a:solidFill>
                  <a:schemeClr val="accent1"/>
                </a:solidFill>
                <a:latin typeface="+mj-lt"/>
              </a:defRPr>
            </a:lvl1pPr>
            <a:lvl2pPr marL="0" indent="0">
              <a:spcBef>
                <a:spcPts val="0"/>
              </a:spcBef>
              <a:buFont typeface="Segoe UI Light" panose="020B0604020202020204" pitchFamily="34" charset="0"/>
              <a:buNone/>
              <a:defRPr sz="1800" cap="all" baseline="0">
                <a:solidFill>
                  <a:schemeClr val="accent1"/>
                </a:solidFill>
                <a:latin typeface="+mj-lt"/>
              </a:defRPr>
            </a:lvl2pPr>
            <a:lvl3pPr marL="0" indent="0">
              <a:spcBef>
                <a:spcPts val="0"/>
              </a:spcBef>
              <a:buFont typeface="Segoe UI Light" panose="020B0604020202020204" pitchFamily="34" charset="0"/>
              <a:buNone/>
              <a:defRPr sz="1800" cap="all" baseline="0">
                <a:solidFill>
                  <a:schemeClr val="accent1"/>
                </a:solidFill>
                <a:latin typeface="+mj-lt"/>
              </a:defRPr>
            </a:lvl3pPr>
            <a:lvl4pPr marL="0" indent="0">
              <a:spcBef>
                <a:spcPts val="0"/>
              </a:spcBef>
              <a:buFont typeface="Segoe UI Light" panose="020B0604020202020204" pitchFamily="34" charset="0"/>
              <a:buNone/>
              <a:defRPr sz="1800" cap="all" baseline="0">
                <a:solidFill>
                  <a:schemeClr val="accent1"/>
                </a:solidFill>
                <a:latin typeface="+mj-lt"/>
              </a:defRPr>
            </a:lvl4pPr>
            <a:lvl5pPr marL="0" indent="0">
              <a:spcBef>
                <a:spcPts val="0"/>
              </a:spcBef>
              <a:buFont typeface="Segoe UI Light" panose="020B0604020202020204" pitchFamily="34" charset="0"/>
              <a:buNone/>
              <a:defRPr sz="1800" cap="all" baseline="0">
                <a:solidFill>
                  <a:schemeClr val="accent1"/>
                </a:solidFill>
                <a:latin typeface="+mj-lt"/>
              </a:defRPr>
            </a:lvl5pPr>
            <a:lvl6pPr marL="0" indent="0">
              <a:spcBef>
                <a:spcPts val="0"/>
              </a:spcBef>
              <a:buNone/>
              <a:defRPr sz="1800" cap="all" baseline="0">
                <a:solidFill>
                  <a:schemeClr val="accent1"/>
                </a:solidFill>
                <a:latin typeface="+mj-lt"/>
              </a:defRPr>
            </a:lvl6pPr>
            <a:lvl7pPr marL="0" indent="0">
              <a:spcBef>
                <a:spcPts val="0"/>
              </a:spcBef>
              <a:buNone/>
              <a:defRPr sz="1800" cap="all" baseline="0">
                <a:solidFill>
                  <a:schemeClr val="accent1"/>
                </a:solidFill>
                <a:latin typeface="+mj-lt"/>
              </a:defRPr>
            </a:lvl7pPr>
            <a:lvl8pPr marL="0" indent="0">
              <a:spcBef>
                <a:spcPts val="0"/>
              </a:spcBef>
              <a:buNone/>
              <a:defRPr sz="1800" cap="all" baseline="0">
                <a:solidFill>
                  <a:schemeClr val="accent1"/>
                </a:solidFill>
                <a:latin typeface="+mj-lt"/>
              </a:defRPr>
            </a:lvl8pPr>
            <a:lvl9pPr marL="0" indent="0">
              <a:spcBef>
                <a:spcPts val="0"/>
              </a:spcBef>
              <a:buNone/>
              <a:defRPr sz="1800" cap="all" baseline="0">
                <a:solidFill>
                  <a:schemeClr val="accent1"/>
                </a:solidFill>
                <a:latin typeface="+mj-lt"/>
              </a:defRPr>
            </a:lvl9pPr>
          </a:lstStyle>
          <a:p>
            <a:pPr lvl="0"/>
            <a:r>
              <a:rPr lang="de-DE" noProof="0" dirty="0"/>
              <a:t>Diagrammtitel durch Klicken bearbeiten</a:t>
            </a:r>
          </a:p>
        </p:txBody>
      </p:sp>
      <p:sp>
        <p:nvSpPr>
          <p:cNvPr id="11" name="Textplatzhalter 9">
            <a:extLst>
              <a:ext uri="{FF2B5EF4-FFF2-40B4-BE49-F238E27FC236}">
                <a16:creationId xmlns:a16="http://schemas.microsoft.com/office/drawing/2014/main" id="{1515C532-0452-4ECF-B1F7-7C57FFD599C1}"/>
              </a:ext>
            </a:extLst>
          </p:cNvPr>
          <p:cNvSpPr>
            <a:spLocks noGrp="1"/>
          </p:cNvSpPr>
          <p:nvPr>
            <p:ph type="body" sz="quarter" idx="13" hasCustomPrompt="1"/>
          </p:nvPr>
        </p:nvSpPr>
        <p:spPr bwMode="gray">
          <a:xfrm>
            <a:off x="479376" y="2018747"/>
            <a:ext cx="5436000" cy="215444"/>
          </a:xfrm>
        </p:spPr>
        <p:txBody>
          <a:bodyPr>
            <a:spAutoFit/>
          </a:bodyPr>
          <a:lstStyle>
            <a:lvl1pPr marL="0" indent="0">
              <a:spcBef>
                <a:spcPts val="0"/>
              </a:spcBef>
              <a:buFont typeface="Segoe UI Light" panose="020B0604020202020204" pitchFamily="34" charset="0"/>
              <a:buNone/>
              <a:defRPr sz="1400" cap="none" baseline="0">
                <a:solidFill>
                  <a:schemeClr val="tx1"/>
                </a:solidFill>
                <a:latin typeface="+mn-lt"/>
              </a:defRPr>
            </a:lvl1pPr>
            <a:lvl2pPr marL="0" indent="0">
              <a:spcBef>
                <a:spcPts val="0"/>
              </a:spcBef>
              <a:buFont typeface="Segoe UI Light" panose="020B0604020202020204" pitchFamily="34" charset="0"/>
              <a:buNone/>
              <a:defRPr sz="1400" cap="none" baseline="0">
                <a:solidFill>
                  <a:schemeClr val="tx1"/>
                </a:solidFill>
                <a:latin typeface="+mn-lt"/>
              </a:defRPr>
            </a:lvl2pPr>
            <a:lvl3pPr marL="0" indent="0">
              <a:spcBef>
                <a:spcPts val="0"/>
              </a:spcBef>
              <a:buFont typeface="Segoe UI Light" panose="020B0604020202020204" pitchFamily="34" charset="0"/>
              <a:buNone/>
              <a:defRPr sz="1400" cap="none" baseline="0">
                <a:solidFill>
                  <a:schemeClr val="tx1"/>
                </a:solidFill>
                <a:latin typeface="+mn-lt"/>
              </a:defRPr>
            </a:lvl3pPr>
            <a:lvl4pPr marL="0" indent="0">
              <a:spcBef>
                <a:spcPts val="0"/>
              </a:spcBef>
              <a:buFont typeface="Segoe UI Light" panose="020B0604020202020204" pitchFamily="34" charset="0"/>
              <a:buNone/>
              <a:defRPr sz="1400" cap="none" baseline="0">
                <a:solidFill>
                  <a:schemeClr val="tx1"/>
                </a:solidFill>
                <a:latin typeface="+mn-lt"/>
              </a:defRPr>
            </a:lvl4pPr>
            <a:lvl5pPr marL="0" indent="0">
              <a:spcBef>
                <a:spcPts val="0"/>
              </a:spcBef>
              <a:buFont typeface="Segoe UI Light" panose="020B0604020202020204" pitchFamily="34" charset="0"/>
              <a:buNone/>
              <a:defRPr sz="1400" cap="none" baseline="0">
                <a:solidFill>
                  <a:schemeClr val="tx1"/>
                </a:solidFill>
                <a:latin typeface="+mn-lt"/>
              </a:defRPr>
            </a:lvl5pPr>
            <a:lvl6pPr marL="0" indent="0">
              <a:spcBef>
                <a:spcPts val="0"/>
              </a:spcBef>
              <a:buNone/>
              <a:defRPr sz="1400" cap="none" baseline="0">
                <a:solidFill>
                  <a:schemeClr val="tx1"/>
                </a:solidFill>
                <a:latin typeface="+mn-lt"/>
              </a:defRPr>
            </a:lvl6pPr>
            <a:lvl7pPr marL="0" indent="0">
              <a:spcBef>
                <a:spcPts val="0"/>
              </a:spcBef>
              <a:buNone/>
              <a:defRPr sz="1400" cap="none" baseline="0">
                <a:solidFill>
                  <a:schemeClr val="tx1"/>
                </a:solidFill>
                <a:latin typeface="+mn-lt"/>
              </a:defRPr>
            </a:lvl7pPr>
            <a:lvl8pPr marL="0" indent="0">
              <a:spcBef>
                <a:spcPts val="0"/>
              </a:spcBef>
              <a:buNone/>
              <a:defRPr sz="1400" cap="none" baseline="0">
                <a:solidFill>
                  <a:schemeClr val="tx1"/>
                </a:solidFill>
                <a:latin typeface="+mn-lt"/>
              </a:defRPr>
            </a:lvl8pPr>
            <a:lvl9pPr marL="0" indent="0">
              <a:spcBef>
                <a:spcPts val="0"/>
              </a:spcBef>
              <a:buNone/>
              <a:defRPr sz="1400" cap="none" baseline="0">
                <a:solidFill>
                  <a:schemeClr val="tx1"/>
                </a:solidFill>
                <a:latin typeface="+mn-lt"/>
              </a:defRPr>
            </a:lvl9pPr>
          </a:lstStyle>
          <a:p>
            <a:pPr lvl="0"/>
            <a:r>
              <a:rPr lang="de-DE" noProof="0" dirty="0"/>
              <a:t>Werteinheit durch Klicken bearbeiten</a:t>
            </a:r>
          </a:p>
        </p:txBody>
      </p:sp>
      <p:sp>
        <p:nvSpPr>
          <p:cNvPr id="12" name="Textplatzhalter 9">
            <a:extLst>
              <a:ext uri="{FF2B5EF4-FFF2-40B4-BE49-F238E27FC236}">
                <a16:creationId xmlns:a16="http://schemas.microsoft.com/office/drawing/2014/main" id="{C6893586-E184-4C0B-8EEB-67FD4005CE6E}"/>
              </a:ext>
            </a:extLst>
          </p:cNvPr>
          <p:cNvSpPr>
            <a:spLocks noGrp="1"/>
          </p:cNvSpPr>
          <p:nvPr>
            <p:ph type="body" sz="quarter" idx="14" hasCustomPrompt="1"/>
          </p:nvPr>
        </p:nvSpPr>
        <p:spPr bwMode="gray">
          <a:xfrm>
            <a:off x="479901" y="6242829"/>
            <a:ext cx="5436000" cy="138499"/>
          </a:xfrm>
        </p:spPr>
        <p:txBody>
          <a:bodyPr anchor="b">
            <a:spAutoFit/>
          </a:bodyPr>
          <a:lstStyle>
            <a:lvl1pPr marL="0" indent="0">
              <a:spcBef>
                <a:spcPts val="0"/>
              </a:spcBef>
              <a:buFont typeface="Segoe UI Light" panose="020B0604020202020204" pitchFamily="34" charset="0"/>
              <a:buNone/>
              <a:defRPr sz="900" cap="none" baseline="0">
                <a:solidFill>
                  <a:schemeClr val="tx1"/>
                </a:solidFill>
                <a:latin typeface="+mn-lt"/>
              </a:defRPr>
            </a:lvl1pPr>
            <a:lvl2pPr marL="0" indent="0">
              <a:spcBef>
                <a:spcPts val="0"/>
              </a:spcBef>
              <a:buFont typeface="Segoe UI Light" panose="020B0604020202020204" pitchFamily="34" charset="0"/>
              <a:buNone/>
              <a:defRPr sz="900" cap="none" baseline="0">
                <a:solidFill>
                  <a:schemeClr val="tx1"/>
                </a:solidFill>
                <a:latin typeface="+mn-lt"/>
              </a:defRPr>
            </a:lvl2pPr>
            <a:lvl3pPr marL="0" indent="0">
              <a:spcBef>
                <a:spcPts val="0"/>
              </a:spcBef>
              <a:buFont typeface="Segoe UI Light" panose="020B0604020202020204" pitchFamily="34" charset="0"/>
              <a:buNone/>
              <a:defRPr sz="900" cap="none" baseline="0">
                <a:solidFill>
                  <a:schemeClr val="tx1"/>
                </a:solidFill>
                <a:latin typeface="+mn-lt"/>
              </a:defRPr>
            </a:lvl3pPr>
            <a:lvl4pPr marL="0" indent="0">
              <a:spcBef>
                <a:spcPts val="0"/>
              </a:spcBef>
              <a:buFont typeface="Segoe UI Light" panose="020B0604020202020204" pitchFamily="34" charset="0"/>
              <a:buNone/>
              <a:defRPr sz="900" cap="none" baseline="0">
                <a:solidFill>
                  <a:schemeClr val="tx1"/>
                </a:solidFill>
                <a:latin typeface="+mn-lt"/>
              </a:defRPr>
            </a:lvl4pPr>
            <a:lvl5pPr marL="0" indent="0">
              <a:spcBef>
                <a:spcPts val="0"/>
              </a:spcBef>
              <a:buFont typeface="Segoe UI Light" panose="020B0604020202020204" pitchFamily="34" charset="0"/>
              <a:buNone/>
              <a:defRPr sz="900" cap="none" baseline="0">
                <a:solidFill>
                  <a:schemeClr val="tx1"/>
                </a:solidFill>
                <a:latin typeface="+mn-lt"/>
              </a:defRPr>
            </a:lvl5pPr>
            <a:lvl6pPr marL="0" indent="0">
              <a:spcBef>
                <a:spcPts val="0"/>
              </a:spcBef>
              <a:buNone/>
              <a:defRPr sz="900" cap="none" baseline="0">
                <a:solidFill>
                  <a:schemeClr val="tx1"/>
                </a:solidFill>
                <a:latin typeface="+mn-lt"/>
              </a:defRPr>
            </a:lvl6pPr>
            <a:lvl7pPr marL="0" indent="0">
              <a:spcBef>
                <a:spcPts val="0"/>
              </a:spcBef>
              <a:buNone/>
              <a:defRPr sz="900" cap="none" baseline="0">
                <a:solidFill>
                  <a:schemeClr val="tx1"/>
                </a:solidFill>
                <a:latin typeface="+mn-lt"/>
              </a:defRPr>
            </a:lvl7pPr>
            <a:lvl8pPr marL="0" indent="0">
              <a:spcBef>
                <a:spcPts val="0"/>
              </a:spcBef>
              <a:buNone/>
              <a:defRPr sz="900" cap="none" baseline="0">
                <a:solidFill>
                  <a:schemeClr val="tx1"/>
                </a:solidFill>
                <a:latin typeface="+mn-lt"/>
              </a:defRPr>
            </a:lvl8pPr>
            <a:lvl9pPr marL="0" indent="0">
              <a:spcBef>
                <a:spcPts val="0"/>
              </a:spcBef>
              <a:buNone/>
              <a:defRPr sz="900" cap="none" baseline="0">
                <a:solidFill>
                  <a:schemeClr val="tx1"/>
                </a:solidFill>
                <a:latin typeface="+mn-lt"/>
              </a:defRPr>
            </a:lvl9pPr>
          </a:lstStyle>
          <a:p>
            <a:pPr lvl="0"/>
            <a:r>
              <a:rPr lang="de-DE" noProof="0" dirty="0"/>
              <a:t>Quellenangabe durch Klicken bearbeiten</a:t>
            </a:r>
          </a:p>
        </p:txBody>
      </p:sp>
      <p:sp>
        <p:nvSpPr>
          <p:cNvPr id="18" name="Textplatzhalter 9">
            <a:extLst>
              <a:ext uri="{FF2B5EF4-FFF2-40B4-BE49-F238E27FC236}">
                <a16:creationId xmlns:a16="http://schemas.microsoft.com/office/drawing/2014/main" id="{31D42C5B-55CC-4032-82BE-A13BB018301B}"/>
              </a:ext>
            </a:extLst>
          </p:cNvPr>
          <p:cNvSpPr>
            <a:spLocks noGrp="1"/>
          </p:cNvSpPr>
          <p:nvPr>
            <p:ph type="body" sz="quarter" idx="16" hasCustomPrompt="1"/>
          </p:nvPr>
        </p:nvSpPr>
        <p:spPr bwMode="gray">
          <a:xfrm>
            <a:off x="6276020" y="1664804"/>
            <a:ext cx="5436000" cy="276999"/>
          </a:xfrm>
        </p:spPr>
        <p:txBody>
          <a:bodyPr>
            <a:spAutoFit/>
          </a:bodyPr>
          <a:lstStyle>
            <a:lvl1pPr marL="0" indent="0">
              <a:spcBef>
                <a:spcPts val="0"/>
              </a:spcBef>
              <a:buFont typeface="Segoe UI Light" panose="020B0604020202020204" pitchFamily="34" charset="0"/>
              <a:buNone/>
              <a:defRPr sz="1800" cap="none" baseline="0">
                <a:solidFill>
                  <a:schemeClr val="accent1"/>
                </a:solidFill>
                <a:latin typeface="+mj-lt"/>
              </a:defRPr>
            </a:lvl1pPr>
            <a:lvl2pPr marL="0" indent="0">
              <a:spcBef>
                <a:spcPts val="0"/>
              </a:spcBef>
              <a:buFont typeface="Segoe UI Light" panose="020B0604020202020204" pitchFamily="34" charset="0"/>
              <a:buNone/>
              <a:defRPr sz="1800" cap="all" baseline="0">
                <a:solidFill>
                  <a:schemeClr val="accent1"/>
                </a:solidFill>
                <a:latin typeface="+mj-lt"/>
              </a:defRPr>
            </a:lvl2pPr>
            <a:lvl3pPr marL="0" indent="0">
              <a:spcBef>
                <a:spcPts val="0"/>
              </a:spcBef>
              <a:buFont typeface="Segoe UI Light" panose="020B0604020202020204" pitchFamily="34" charset="0"/>
              <a:buNone/>
              <a:defRPr sz="1800" cap="all" baseline="0">
                <a:solidFill>
                  <a:schemeClr val="accent1"/>
                </a:solidFill>
                <a:latin typeface="+mj-lt"/>
              </a:defRPr>
            </a:lvl3pPr>
            <a:lvl4pPr marL="0" indent="0">
              <a:spcBef>
                <a:spcPts val="0"/>
              </a:spcBef>
              <a:buFont typeface="Segoe UI Light" panose="020B0604020202020204" pitchFamily="34" charset="0"/>
              <a:buNone/>
              <a:defRPr sz="1800" cap="all" baseline="0">
                <a:solidFill>
                  <a:schemeClr val="accent1"/>
                </a:solidFill>
                <a:latin typeface="+mj-lt"/>
              </a:defRPr>
            </a:lvl4pPr>
            <a:lvl5pPr marL="0" indent="0">
              <a:spcBef>
                <a:spcPts val="0"/>
              </a:spcBef>
              <a:buFont typeface="Segoe UI Light" panose="020B0604020202020204" pitchFamily="34" charset="0"/>
              <a:buNone/>
              <a:defRPr sz="1800" cap="all" baseline="0">
                <a:solidFill>
                  <a:schemeClr val="accent1"/>
                </a:solidFill>
                <a:latin typeface="+mj-lt"/>
              </a:defRPr>
            </a:lvl5pPr>
            <a:lvl6pPr marL="0" indent="0">
              <a:spcBef>
                <a:spcPts val="0"/>
              </a:spcBef>
              <a:buNone/>
              <a:defRPr sz="1800" cap="all" baseline="0">
                <a:solidFill>
                  <a:schemeClr val="accent1"/>
                </a:solidFill>
                <a:latin typeface="+mj-lt"/>
              </a:defRPr>
            </a:lvl6pPr>
            <a:lvl7pPr marL="0" indent="0">
              <a:spcBef>
                <a:spcPts val="0"/>
              </a:spcBef>
              <a:buNone/>
              <a:defRPr sz="1800" cap="all" baseline="0">
                <a:solidFill>
                  <a:schemeClr val="accent1"/>
                </a:solidFill>
                <a:latin typeface="+mj-lt"/>
              </a:defRPr>
            </a:lvl7pPr>
            <a:lvl8pPr marL="0" indent="0">
              <a:spcBef>
                <a:spcPts val="0"/>
              </a:spcBef>
              <a:buNone/>
              <a:defRPr sz="1800" cap="all" baseline="0">
                <a:solidFill>
                  <a:schemeClr val="accent1"/>
                </a:solidFill>
                <a:latin typeface="+mj-lt"/>
              </a:defRPr>
            </a:lvl8pPr>
            <a:lvl9pPr marL="0" indent="0">
              <a:spcBef>
                <a:spcPts val="0"/>
              </a:spcBef>
              <a:buNone/>
              <a:defRPr sz="1800" cap="all" baseline="0">
                <a:solidFill>
                  <a:schemeClr val="accent1"/>
                </a:solidFill>
                <a:latin typeface="+mj-lt"/>
              </a:defRPr>
            </a:lvl9pPr>
          </a:lstStyle>
          <a:p>
            <a:pPr lvl="0"/>
            <a:r>
              <a:rPr lang="de-DE" noProof="0"/>
              <a:t>Diagrammtitel durch Klicken bearbeiten</a:t>
            </a:r>
          </a:p>
        </p:txBody>
      </p:sp>
      <p:sp>
        <p:nvSpPr>
          <p:cNvPr id="19" name="Textplatzhalter 9">
            <a:extLst>
              <a:ext uri="{FF2B5EF4-FFF2-40B4-BE49-F238E27FC236}">
                <a16:creationId xmlns:a16="http://schemas.microsoft.com/office/drawing/2014/main" id="{29F74E48-F9AE-4E48-8F5F-D30B65FD0856}"/>
              </a:ext>
            </a:extLst>
          </p:cNvPr>
          <p:cNvSpPr>
            <a:spLocks noGrp="1"/>
          </p:cNvSpPr>
          <p:nvPr>
            <p:ph type="body" sz="quarter" idx="17" hasCustomPrompt="1"/>
          </p:nvPr>
        </p:nvSpPr>
        <p:spPr bwMode="gray">
          <a:xfrm>
            <a:off x="6276020" y="2018747"/>
            <a:ext cx="5436000" cy="215444"/>
          </a:xfrm>
        </p:spPr>
        <p:txBody>
          <a:bodyPr>
            <a:spAutoFit/>
          </a:bodyPr>
          <a:lstStyle>
            <a:lvl1pPr marL="0" indent="0">
              <a:spcBef>
                <a:spcPts val="0"/>
              </a:spcBef>
              <a:buFont typeface="Segoe UI Light" panose="020B0604020202020204" pitchFamily="34" charset="0"/>
              <a:buNone/>
              <a:defRPr sz="1400" cap="none" baseline="0">
                <a:solidFill>
                  <a:schemeClr val="tx1"/>
                </a:solidFill>
                <a:latin typeface="+mn-lt"/>
              </a:defRPr>
            </a:lvl1pPr>
            <a:lvl2pPr marL="0" indent="0">
              <a:spcBef>
                <a:spcPts val="0"/>
              </a:spcBef>
              <a:buFont typeface="Segoe UI Light" panose="020B0604020202020204" pitchFamily="34" charset="0"/>
              <a:buNone/>
              <a:defRPr sz="1400" cap="none" baseline="0">
                <a:solidFill>
                  <a:schemeClr val="tx1"/>
                </a:solidFill>
                <a:latin typeface="+mn-lt"/>
              </a:defRPr>
            </a:lvl2pPr>
            <a:lvl3pPr marL="0" indent="0">
              <a:spcBef>
                <a:spcPts val="0"/>
              </a:spcBef>
              <a:buFont typeface="Segoe UI Light" panose="020B0604020202020204" pitchFamily="34" charset="0"/>
              <a:buNone/>
              <a:defRPr sz="1400" cap="none" baseline="0">
                <a:solidFill>
                  <a:schemeClr val="tx1"/>
                </a:solidFill>
                <a:latin typeface="+mn-lt"/>
              </a:defRPr>
            </a:lvl3pPr>
            <a:lvl4pPr marL="0" indent="0">
              <a:spcBef>
                <a:spcPts val="0"/>
              </a:spcBef>
              <a:buFont typeface="Segoe UI Light" panose="020B0604020202020204" pitchFamily="34" charset="0"/>
              <a:buNone/>
              <a:defRPr sz="1400" cap="none" baseline="0">
                <a:solidFill>
                  <a:schemeClr val="tx1"/>
                </a:solidFill>
                <a:latin typeface="+mn-lt"/>
              </a:defRPr>
            </a:lvl4pPr>
            <a:lvl5pPr marL="0" indent="0">
              <a:spcBef>
                <a:spcPts val="0"/>
              </a:spcBef>
              <a:buFont typeface="Segoe UI Light" panose="020B0604020202020204" pitchFamily="34" charset="0"/>
              <a:buNone/>
              <a:defRPr sz="1400" cap="none" baseline="0">
                <a:solidFill>
                  <a:schemeClr val="tx1"/>
                </a:solidFill>
                <a:latin typeface="+mn-lt"/>
              </a:defRPr>
            </a:lvl5pPr>
            <a:lvl6pPr marL="0" indent="0">
              <a:spcBef>
                <a:spcPts val="0"/>
              </a:spcBef>
              <a:buNone/>
              <a:defRPr sz="1400" cap="none" baseline="0">
                <a:solidFill>
                  <a:schemeClr val="tx1"/>
                </a:solidFill>
                <a:latin typeface="+mn-lt"/>
              </a:defRPr>
            </a:lvl6pPr>
            <a:lvl7pPr marL="0" indent="0">
              <a:spcBef>
                <a:spcPts val="0"/>
              </a:spcBef>
              <a:buNone/>
              <a:defRPr sz="1400" cap="none" baseline="0">
                <a:solidFill>
                  <a:schemeClr val="tx1"/>
                </a:solidFill>
                <a:latin typeface="+mn-lt"/>
              </a:defRPr>
            </a:lvl7pPr>
            <a:lvl8pPr marL="0" indent="0">
              <a:spcBef>
                <a:spcPts val="0"/>
              </a:spcBef>
              <a:buNone/>
              <a:defRPr sz="1400" cap="none" baseline="0">
                <a:solidFill>
                  <a:schemeClr val="tx1"/>
                </a:solidFill>
                <a:latin typeface="+mn-lt"/>
              </a:defRPr>
            </a:lvl8pPr>
            <a:lvl9pPr marL="0" indent="0">
              <a:spcBef>
                <a:spcPts val="0"/>
              </a:spcBef>
              <a:buNone/>
              <a:defRPr sz="1400" cap="none" baseline="0">
                <a:solidFill>
                  <a:schemeClr val="tx1"/>
                </a:solidFill>
                <a:latin typeface="+mn-lt"/>
              </a:defRPr>
            </a:lvl9pPr>
          </a:lstStyle>
          <a:p>
            <a:pPr lvl="0"/>
            <a:r>
              <a:rPr lang="de-DE" noProof="0" dirty="0"/>
              <a:t>Werteinheit durch Klicken bearbeiten</a:t>
            </a:r>
          </a:p>
        </p:txBody>
      </p:sp>
      <p:sp>
        <p:nvSpPr>
          <p:cNvPr id="22" name="Textplatzhalter 9">
            <a:extLst>
              <a:ext uri="{FF2B5EF4-FFF2-40B4-BE49-F238E27FC236}">
                <a16:creationId xmlns:a16="http://schemas.microsoft.com/office/drawing/2014/main" id="{8DBD85C2-EEB8-4824-96F6-F826872EBD6A}"/>
              </a:ext>
            </a:extLst>
          </p:cNvPr>
          <p:cNvSpPr>
            <a:spLocks noGrp="1"/>
          </p:cNvSpPr>
          <p:nvPr>
            <p:ph type="body" sz="quarter" idx="18" hasCustomPrompt="1"/>
          </p:nvPr>
        </p:nvSpPr>
        <p:spPr bwMode="gray">
          <a:xfrm>
            <a:off x="6276020" y="6242829"/>
            <a:ext cx="5436000" cy="138499"/>
          </a:xfrm>
        </p:spPr>
        <p:txBody>
          <a:bodyPr anchor="b">
            <a:spAutoFit/>
          </a:bodyPr>
          <a:lstStyle>
            <a:lvl1pPr marL="0" indent="0">
              <a:spcBef>
                <a:spcPts val="0"/>
              </a:spcBef>
              <a:buFont typeface="Segoe UI Light" panose="020B0604020202020204" pitchFamily="34" charset="0"/>
              <a:buNone/>
              <a:defRPr sz="900" cap="none" baseline="0">
                <a:solidFill>
                  <a:schemeClr val="tx1"/>
                </a:solidFill>
                <a:latin typeface="+mn-lt"/>
              </a:defRPr>
            </a:lvl1pPr>
            <a:lvl2pPr marL="0" indent="0">
              <a:spcBef>
                <a:spcPts val="0"/>
              </a:spcBef>
              <a:buFont typeface="Segoe UI Light" panose="020B0604020202020204" pitchFamily="34" charset="0"/>
              <a:buNone/>
              <a:defRPr sz="900" cap="none" baseline="0">
                <a:solidFill>
                  <a:schemeClr val="tx1"/>
                </a:solidFill>
                <a:latin typeface="+mn-lt"/>
              </a:defRPr>
            </a:lvl2pPr>
            <a:lvl3pPr marL="0" indent="0">
              <a:spcBef>
                <a:spcPts val="0"/>
              </a:spcBef>
              <a:buFont typeface="Segoe UI Light" panose="020B0604020202020204" pitchFamily="34" charset="0"/>
              <a:buNone/>
              <a:defRPr sz="900" cap="none" baseline="0">
                <a:solidFill>
                  <a:schemeClr val="tx1"/>
                </a:solidFill>
                <a:latin typeface="+mn-lt"/>
              </a:defRPr>
            </a:lvl3pPr>
            <a:lvl4pPr marL="0" indent="0">
              <a:spcBef>
                <a:spcPts val="0"/>
              </a:spcBef>
              <a:buFont typeface="Segoe UI Light" panose="020B0604020202020204" pitchFamily="34" charset="0"/>
              <a:buNone/>
              <a:defRPr sz="900" cap="none" baseline="0">
                <a:solidFill>
                  <a:schemeClr val="tx1"/>
                </a:solidFill>
                <a:latin typeface="+mn-lt"/>
              </a:defRPr>
            </a:lvl4pPr>
            <a:lvl5pPr marL="0" indent="0">
              <a:spcBef>
                <a:spcPts val="0"/>
              </a:spcBef>
              <a:buFont typeface="Segoe UI Light" panose="020B0604020202020204" pitchFamily="34" charset="0"/>
              <a:buNone/>
              <a:defRPr sz="900" cap="none" baseline="0">
                <a:solidFill>
                  <a:schemeClr val="tx1"/>
                </a:solidFill>
                <a:latin typeface="+mn-lt"/>
              </a:defRPr>
            </a:lvl5pPr>
            <a:lvl6pPr marL="0" indent="0">
              <a:spcBef>
                <a:spcPts val="0"/>
              </a:spcBef>
              <a:buNone/>
              <a:defRPr sz="900" cap="none" baseline="0">
                <a:solidFill>
                  <a:schemeClr val="tx1"/>
                </a:solidFill>
                <a:latin typeface="+mn-lt"/>
              </a:defRPr>
            </a:lvl6pPr>
            <a:lvl7pPr marL="0" indent="0">
              <a:spcBef>
                <a:spcPts val="0"/>
              </a:spcBef>
              <a:buNone/>
              <a:defRPr sz="900" cap="none" baseline="0">
                <a:solidFill>
                  <a:schemeClr val="tx1"/>
                </a:solidFill>
                <a:latin typeface="+mn-lt"/>
              </a:defRPr>
            </a:lvl7pPr>
            <a:lvl8pPr marL="0" indent="0">
              <a:spcBef>
                <a:spcPts val="0"/>
              </a:spcBef>
              <a:buNone/>
              <a:defRPr sz="900" cap="none" baseline="0">
                <a:solidFill>
                  <a:schemeClr val="tx1"/>
                </a:solidFill>
                <a:latin typeface="+mn-lt"/>
              </a:defRPr>
            </a:lvl8pPr>
            <a:lvl9pPr marL="0" indent="0">
              <a:spcBef>
                <a:spcPts val="0"/>
              </a:spcBef>
              <a:buNone/>
              <a:defRPr sz="900" cap="none" baseline="0">
                <a:solidFill>
                  <a:schemeClr val="tx1"/>
                </a:solidFill>
                <a:latin typeface="+mn-lt"/>
              </a:defRPr>
            </a:lvl9pPr>
          </a:lstStyle>
          <a:p>
            <a:pPr lvl="0"/>
            <a:r>
              <a:rPr lang="de-DE" noProof="0" dirty="0"/>
              <a:t>Quellenangabe durch Klicken bearbeiten</a:t>
            </a:r>
          </a:p>
        </p:txBody>
      </p:sp>
      <p:sp>
        <p:nvSpPr>
          <p:cNvPr id="7" name="Titel 6">
            <a:extLst>
              <a:ext uri="{FF2B5EF4-FFF2-40B4-BE49-F238E27FC236}">
                <a16:creationId xmlns:a16="http://schemas.microsoft.com/office/drawing/2014/main" id="{99766471-D9B2-4B53-855E-7674EB2A9FDB}"/>
              </a:ext>
            </a:extLst>
          </p:cNvPr>
          <p:cNvSpPr>
            <a:spLocks noGrp="1"/>
          </p:cNvSpPr>
          <p:nvPr>
            <p:ph type="title" hasCustomPrompt="1"/>
          </p:nvPr>
        </p:nvSpPr>
        <p:spPr/>
        <p:txBody>
          <a:bodyPr/>
          <a:lstStyle/>
          <a:p>
            <a:r>
              <a:rPr lang="de-DE" noProof="0" dirty="0"/>
              <a:t>Folientitel durch Klicken bearbeiten (maximal zweizeilig)</a:t>
            </a:r>
            <a:endParaRPr lang="de-DE" dirty="0"/>
          </a:p>
        </p:txBody>
      </p:sp>
    </p:spTree>
    <p:extLst>
      <p:ext uri="{BB962C8B-B14F-4D97-AF65-F5344CB8AC3E}">
        <p14:creationId xmlns:p14="http://schemas.microsoft.com/office/powerpoint/2010/main" val="1959310344"/>
      </p:ext>
    </p:extLst>
  </p:cSld>
  <p:clrMapOvr>
    <a:masterClrMapping/>
  </p:clrMapOvr>
  <p:extLst>
    <p:ext uri="{DCECCB84-F9BA-43D5-87BE-67443E8EF086}">
      <p15:sldGuideLst xmlns:p15="http://schemas.microsoft.com/office/powerpoint/2012/main">
        <p15:guide id="1" orient="horz" pos="1525">
          <p15:clr>
            <a:srgbClr val="FBAE40"/>
          </p15:clr>
        </p15:guide>
        <p15:guide id="2" orient="horz" pos="377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el, Diagramm und Text">
    <p:spTree>
      <p:nvGrpSpPr>
        <p:cNvPr id="1" name=""/>
        <p:cNvGrpSpPr/>
        <p:nvPr/>
      </p:nvGrpSpPr>
      <p:grpSpPr>
        <a:xfrm>
          <a:off x="0" y="0"/>
          <a:ext cx="0" cy="0"/>
          <a:chOff x="0" y="0"/>
          <a:chExt cx="0" cy="0"/>
        </a:xfrm>
      </p:grpSpPr>
      <p:sp>
        <p:nvSpPr>
          <p:cNvPr id="17" name="Diagrammplatzhalter 16">
            <a:extLst>
              <a:ext uri="{FF2B5EF4-FFF2-40B4-BE49-F238E27FC236}">
                <a16:creationId xmlns:a16="http://schemas.microsoft.com/office/drawing/2014/main" id="{EDD1740E-910B-4E1B-80D0-0148BFC74E2E}"/>
              </a:ext>
            </a:extLst>
          </p:cNvPr>
          <p:cNvSpPr>
            <a:spLocks noGrp="1"/>
          </p:cNvSpPr>
          <p:nvPr>
            <p:ph type="chart" sz="quarter" idx="15"/>
          </p:nvPr>
        </p:nvSpPr>
        <p:spPr bwMode="gray">
          <a:xfrm>
            <a:off x="479376" y="2420888"/>
            <a:ext cx="5436000" cy="3564000"/>
          </a:xfrm>
        </p:spPr>
        <p:txBody>
          <a:bodyPr/>
          <a:lstStyle>
            <a:lvl1pPr>
              <a:spcBef>
                <a:spcPts val="0"/>
              </a:spcBef>
              <a:defRPr sz="1800" cap="none" baseline="0">
                <a:solidFill>
                  <a:schemeClr val="tx1"/>
                </a:solidFill>
                <a:latin typeface="+mn-lt"/>
              </a:defRPr>
            </a:lvl1pPr>
          </a:lstStyle>
          <a:p>
            <a:r>
              <a:rPr lang="de-DE" noProof="0"/>
              <a:t>Diagramm durch Klicken auf Symbol hinzufügen</a:t>
            </a:r>
          </a:p>
        </p:txBody>
      </p:sp>
      <p:sp>
        <p:nvSpPr>
          <p:cNvPr id="3" name="Fußzeilenplatzhalter 2">
            <a:extLst>
              <a:ext uri="{FF2B5EF4-FFF2-40B4-BE49-F238E27FC236}">
                <a16:creationId xmlns:a16="http://schemas.microsoft.com/office/drawing/2014/main" id="{4A3B0A77-DB24-488D-9771-8206FE9C9FB7}"/>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B049D006-0442-4B22-874D-7872957453A6}"/>
              </a:ext>
            </a:extLst>
          </p:cNvPr>
          <p:cNvSpPr>
            <a:spLocks noGrp="1"/>
          </p:cNvSpPr>
          <p:nvPr>
            <p:ph type="sldNum" sz="quarter" idx="11"/>
          </p:nvPr>
        </p:nvSpPr>
        <p:spPr bwMode="gray"/>
        <p:txBody>
          <a:bodyPr/>
          <a:lstStyle/>
          <a:p>
            <a:fld id="{A72469DF-44F7-4AE8-BFDD-A3B61B945ACF}" type="slidenum">
              <a:rPr lang="de-DE" smtClean="0"/>
              <a:t>‹Nr.›</a:t>
            </a:fld>
            <a:endParaRPr lang="de-DE"/>
          </a:p>
        </p:txBody>
      </p:sp>
      <p:cxnSp>
        <p:nvCxnSpPr>
          <p:cNvPr id="5" name="Straight Connector 66">
            <a:extLst>
              <a:ext uri="{FF2B5EF4-FFF2-40B4-BE49-F238E27FC236}">
                <a16:creationId xmlns:a16="http://schemas.microsoft.com/office/drawing/2014/main" id="{1E9E66DE-1DA5-4940-B8EB-B131F91877D6}"/>
              </a:ext>
            </a:extLst>
          </p:cNvPr>
          <p:cNvCxnSpPr>
            <a:cxnSpLocks/>
          </p:cNvCxnSpPr>
          <p:nvPr/>
        </p:nvCxnSpPr>
        <p:spPr bwMode="gray">
          <a:xfrm>
            <a:off x="479376" y="1537452"/>
            <a:ext cx="543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0" name="Textplatzhalter 9">
            <a:extLst>
              <a:ext uri="{FF2B5EF4-FFF2-40B4-BE49-F238E27FC236}">
                <a16:creationId xmlns:a16="http://schemas.microsoft.com/office/drawing/2014/main" id="{40896332-69C4-4E4E-9509-2BE83BAB1EFA}"/>
              </a:ext>
            </a:extLst>
          </p:cNvPr>
          <p:cNvSpPr>
            <a:spLocks noGrp="1"/>
          </p:cNvSpPr>
          <p:nvPr>
            <p:ph type="body" sz="quarter" idx="12" hasCustomPrompt="1"/>
          </p:nvPr>
        </p:nvSpPr>
        <p:spPr bwMode="gray">
          <a:xfrm>
            <a:off x="479376" y="1664804"/>
            <a:ext cx="5436000" cy="276999"/>
          </a:xfrm>
        </p:spPr>
        <p:txBody>
          <a:bodyPr>
            <a:spAutoFit/>
          </a:bodyPr>
          <a:lstStyle>
            <a:lvl1pPr marL="0" indent="0">
              <a:spcBef>
                <a:spcPts val="0"/>
              </a:spcBef>
              <a:buFont typeface="Segoe UI Light" panose="020B0604020202020204" pitchFamily="34" charset="0"/>
              <a:buNone/>
              <a:defRPr sz="1800" cap="none" baseline="0">
                <a:solidFill>
                  <a:schemeClr val="accent1"/>
                </a:solidFill>
                <a:latin typeface="+mj-lt"/>
              </a:defRPr>
            </a:lvl1pPr>
            <a:lvl2pPr marL="0" indent="0">
              <a:spcBef>
                <a:spcPts val="0"/>
              </a:spcBef>
              <a:buFont typeface="Segoe UI Light" panose="020B0604020202020204" pitchFamily="34" charset="0"/>
              <a:buNone/>
              <a:defRPr sz="1800" cap="all" baseline="0">
                <a:solidFill>
                  <a:schemeClr val="accent1"/>
                </a:solidFill>
                <a:latin typeface="+mj-lt"/>
              </a:defRPr>
            </a:lvl2pPr>
            <a:lvl3pPr marL="0" indent="0">
              <a:spcBef>
                <a:spcPts val="0"/>
              </a:spcBef>
              <a:buFont typeface="Segoe UI Light" panose="020B0604020202020204" pitchFamily="34" charset="0"/>
              <a:buNone/>
              <a:defRPr sz="1800" cap="all" baseline="0">
                <a:solidFill>
                  <a:schemeClr val="accent1"/>
                </a:solidFill>
                <a:latin typeface="+mj-lt"/>
              </a:defRPr>
            </a:lvl3pPr>
            <a:lvl4pPr marL="0" indent="0">
              <a:spcBef>
                <a:spcPts val="0"/>
              </a:spcBef>
              <a:buFont typeface="Segoe UI Light" panose="020B0604020202020204" pitchFamily="34" charset="0"/>
              <a:buNone/>
              <a:defRPr sz="1800" cap="all" baseline="0">
                <a:solidFill>
                  <a:schemeClr val="accent1"/>
                </a:solidFill>
                <a:latin typeface="+mj-lt"/>
              </a:defRPr>
            </a:lvl4pPr>
            <a:lvl5pPr marL="0" indent="0">
              <a:spcBef>
                <a:spcPts val="0"/>
              </a:spcBef>
              <a:buFont typeface="Segoe UI Light" panose="020B0604020202020204" pitchFamily="34" charset="0"/>
              <a:buNone/>
              <a:defRPr sz="1800" cap="all" baseline="0">
                <a:solidFill>
                  <a:schemeClr val="accent1"/>
                </a:solidFill>
                <a:latin typeface="+mj-lt"/>
              </a:defRPr>
            </a:lvl5pPr>
            <a:lvl6pPr marL="0" indent="0">
              <a:spcBef>
                <a:spcPts val="0"/>
              </a:spcBef>
              <a:buNone/>
              <a:defRPr sz="1800" cap="all" baseline="0">
                <a:solidFill>
                  <a:schemeClr val="accent1"/>
                </a:solidFill>
                <a:latin typeface="+mj-lt"/>
              </a:defRPr>
            </a:lvl6pPr>
            <a:lvl7pPr marL="0" indent="0">
              <a:spcBef>
                <a:spcPts val="0"/>
              </a:spcBef>
              <a:buNone/>
              <a:defRPr sz="1800" cap="all" baseline="0">
                <a:solidFill>
                  <a:schemeClr val="accent1"/>
                </a:solidFill>
                <a:latin typeface="+mj-lt"/>
              </a:defRPr>
            </a:lvl7pPr>
            <a:lvl8pPr marL="0" indent="0">
              <a:spcBef>
                <a:spcPts val="0"/>
              </a:spcBef>
              <a:buNone/>
              <a:defRPr sz="1800" cap="all" baseline="0">
                <a:solidFill>
                  <a:schemeClr val="accent1"/>
                </a:solidFill>
                <a:latin typeface="+mj-lt"/>
              </a:defRPr>
            </a:lvl8pPr>
            <a:lvl9pPr marL="0" indent="0">
              <a:spcBef>
                <a:spcPts val="0"/>
              </a:spcBef>
              <a:buNone/>
              <a:defRPr sz="1800" cap="all" baseline="0">
                <a:solidFill>
                  <a:schemeClr val="accent1"/>
                </a:solidFill>
                <a:latin typeface="+mj-lt"/>
              </a:defRPr>
            </a:lvl9pPr>
          </a:lstStyle>
          <a:p>
            <a:pPr lvl="0"/>
            <a:r>
              <a:rPr lang="de-DE" noProof="0" dirty="0"/>
              <a:t>Diagrammtitel durch Klicken bearbeiten</a:t>
            </a:r>
          </a:p>
        </p:txBody>
      </p:sp>
      <p:sp>
        <p:nvSpPr>
          <p:cNvPr id="11" name="Textplatzhalter 9">
            <a:extLst>
              <a:ext uri="{FF2B5EF4-FFF2-40B4-BE49-F238E27FC236}">
                <a16:creationId xmlns:a16="http://schemas.microsoft.com/office/drawing/2014/main" id="{1515C532-0452-4ECF-B1F7-7C57FFD599C1}"/>
              </a:ext>
            </a:extLst>
          </p:cNvPr>
          <p:cNvSpPr>
            <a:spLocks noGrp="1"/>
          </p:cNvSpPr>
          <p:nvPr>
            <p:ph type="body" sz="quarter" idx="13" hasCustomPrompt="1"/>
          </p:nvPr>
        </p:nvSpPr>
        <p:spPr bwMode="gray">
          <a:xfrm>
            <a:off x="479376" y="2018747"/>
            <a:ext cx="5436000" cy="215444"/>
          </a:xfrm>
        </p:spPr>
        <p:txBody>
          <a:bodyPr>
            <a:spAutoFit/>
          </a:bodyPr>
          <a:lstStyle>
            <a:lvl1pPr marL="0" indent="0">
              <a:spcBef>
                <a:spcPts val="0"/>
              </a:spcBef>
              <a:buFont typeface="Segoe UI Light" panose="020B0604020202020204" pitchFamily="34" charset="0"/>
              <a:buNone/>
              <a:defRPr sz="1400" cap="none" baseline="0">
                <a:solidFill>
                  <a:schemeClr val="tx1"/>
                </a:solidFill>
                <a:latin typeface="+mn-lt"/>
              </a:defRPr>
            </a:lvl1pPr>
            <a:lvl2pPr marL="0" indent="0">
              <a:spcBef>
                <a:spcPts val="0"/>
              </a:spcBef>
              <a:buFont typeface="Segoe UI Light" panose="020B0604020202020204" pitchFamily="34" charset="0"/>
              <a:buNone/>
              <a:defRPr sz="1400" cap="none" baseline="0">
                <a:solidFill>
                  <a:schemeClr val="tx1"/>
                </a:solidFill>
                <a:latin typeface="+mn-lt"/>
              </a:defRPr>
            </a:lvl2pPr>
            <a:lvl3pPr marL="0" indent="0">
              <a:spcBef>
                <a:spcPts val="0"/>
              </a:spcBef>
              <a:buFont typeface="Segoe UI Light" panose="020B0604020202020204" pitchFamily="34" charset="0"/>
              <a:buNone/>
              <a:defRPr sz="1400" cap="none" baseline="0">
                <a:solidFill>
                  <a:schemeClr val="tx1"/>
                </a:solidFill>
                <a:latin typeface="+mn-lt"/>
              </a:defRPr>
            </a:lvl3pPr>
            <a:lvl4pPr marL="0" indent="0">
              <a:spcBef>
                <a:spcPts val="0"/>
              </a:spcBef>
              <a:buFont typeface="Segoe UI Light" panose="020B0604020202020204" pitchFamily="34" charset="0"/>
              <a:buNone/>
              <a:defRPr sz="1400" cap="none" baseline="0">
                <a:solidFill>
                  <a:schemeClr val="tx1"/>
                </a:solidFill>
                <a:latin typeface="+mn-lt"/>
              </a:defRPr>
            </a:lvl4pPr>
            <a:lvl5pPr marL="0" indent="0">
              <a:spcBef>
                <a:spcPts val="0"/>
              </a:spcBef>
              <a:buFont typeface="Segoe UI Light" panose="020B0604020202020204" pitchFamily="34" charset="0"/>
              <a:buNone/>
              <a:defRPr sz="1400" cap="none" baseline="0">
                <a:solidFill>
                  <a:schemeClr val="tx1"/>
                </a:solidFill>
                <a:latin typeface="+mn-lt"/>
              </a:defRPr>
            </a:lvl5pPr>
            <a:lvl6pPr marL="0" indent="0">
              <a:spcBef>
                <a:spcPts val="0"/>
              </a:spcBef>
              <a:buNone/>
              <a:defRPr sz="1400" cap="none" baseline="0">
                <a:solidFill>
                  <a:schemeClr val="tx1"/>
                </a:solidFill>
                <a:latin typeface="+mn-lt"/>
              </a:defRPr>
            </a:lvl6pPr>
            <a:lvl7pPr marL="0" indent="0">
              <a:spcBef>
                <a:spcPts val="0"/>
              </a:spcBef>
              <a:buNone/>
              <a:defRPr sz="1400" cap="none" baseline="0">
                <a:solidFill>
                  <a:schemeClr val="tx1"/>
                </a:solidFill>
                <a:latin typeface="+mn-lt"/>
              </a:defRPr>
            </a:lvl7pPr>
            <a:lvl8pPr marL="0" indent="0">
              <a:spcBef>
                <a:spcPts val="0"/>
              </a:spcBef>
              <a:buNone/>
              <a:defRPr sz="1400" cap="none" baseline="0">
                <a:solidFill>
                  <a:schemeClr val="tx1"/>
                </a:solidFill>
                <a:latin typeface="+mn-lt"/>
              </a:defRPr>
            </a:lvl8pPr>
            <a:lvl9pPr marL="0" indent="0">
              <a:spcBef>
                <a:spcPts val="0"/>
              </a:spcBef>
              <a:buNone/>
              <a:defRPr sz="1400" cap="none" baseline="0">
                <a:solidFill>
                  <a:schemeClr val="tx1"/>
                </a:solidFill>
                <a:latin typeface="+mn-lt"/>
              </a:defRPr>
            </a:lvl9pPr>
          </a:lstStyle>
          <a:p>
            <a:pPr lvl="0"/>
            <a:r>
              <a:rPr lang="de-DE" noProof="0" dirty="0"/>
              <a:t>Werteinheit durch Klicken bearbeiten</a:t>
            </a:r>
          </a:p>
        </p:txBody>
      </p:sp>
      <p:sp>
        <p:nvSpPr>
          <p:cNvPr id="12" name="Textplatzhalter 9">
            <a:extLst>
              <a:ext uri="{FF2B5EF4-FFF2-40B4-BE49-F238E27FC236}">
                <a16:creationId xmlns:a16="http://schemas.microsoft.com/office/drawing/2014/main" id="{C6893586-E184-4C0B-8EEB-67FD4005CE6E}"/>
              </a:ext>
            </a:extLst>
          </p:cNvPr>
          <p:cNvSpPr>
            <a:spLocks noGrp="1"/>
          </p:cNvSpPr>
          <p:nvPr>
            <p:ph type="body" sz="quarter" idx="14" hasCustomPrompt="1"/>
          </p:nvPr>
        </p:nvSpPr>
        <p:spPr bwMode="gray">
          <a:xfrm>
            <a:off x="479901" y="6242829"/>
            <a:ext cx="5436000" cy="138499"/>
          </a:xfrm>
        </p:spPr>
        <p:txBody>
          <a:bodyPr anchor="b">
            <a:spAutoFit/>
          </a:bodyPr>
          <a:lstStyle>
            <a:lvl1pPr marL="0" indent="0">
              <a:spcBef>
                <a:spcPts val="0"/>
              </a:spcBef>
              <a:buFont typeface="Segoe UI Light" panose="020B0604020202020204" pitchFamily="34" charset="0"/>
              <a:buNone/>
              <a:defRPr sz="900" cap="none" baseline="0">
                <a:solidFill>
                  <a:schemeClr val="tx1"/>
                </a:solidFill>
                <a:latin typeface="+mn-lt"/>
              </a:defRPr>
            </a:lvl1pPr>
            <a:lvl2pPr marL="0" indent="0">
              <a:spcBef>
                <a:spcPts val="0"/>
              </a:spcBef>
              <a:buFont typeface="Segoe UI Light" panose="020B0604020202020204" pitchFamily="34" charset="0"/>
              <a:buNone/>
              <a:defRPr sz="900" cap="none" baseline="0">
                <a:solidFill>
                  <a:schemeClr val="tx1"/>
                </a:solidFill>
                <a:latin typeface="+mn-lt"/>
              </a:defRPr>
            </a:lvl2pPr>
            <a:lvl3pPr marL="0" indent="0">
              <a:spcBef>
                <a:spcPts val="0"/>
              </a:spcBef>
              <a:buFont typeface="Segoe UI Light" panose="020B0604020202020204" pitchFamily="34" charset="0"/>
              <a:buNone/>
              <a:defRPr sz="900" cap="none" baseline="0">
                <a:solidFill>
                  <a:schemeClr val="tx1"/>
                </a:solidFill>
                <a:latin typeface="+mn-lt"/>
              </a:defRPr>
            </a:lvl3pPr>
            <a:lvl4pPr marL="0" indent="0">
              <a:spcBef>
                <a:spcPts val="0"/>
              </a:spcBef>
              <a:buFont typeface="Segoe UI Light" panose="020B0604020202020204" pitchFamily="34" charset="0"/>
              <a:buNone/>
              <a:defRPr sz="900" cap="none" baseline="0">
                <a:solidFill>
                  <a:schemeClr val="tx1"/>
                </a:solidFill>
                <a:latin typeface="+mn-lt"/>
              </a:defRPr>
            </a:lvl4pPr>
            <a:lvl5pPr marL="0" indent="0">
              <a:spcBef>
                <a:spcPts val="0"/>
              </a:spcBef>
              <a:buFont typeface="Segoe UI Light" panose="020B0604020202020204" pitchFamily="34" charset="0"/>
              <a:buNone/>
              <a:defRPr sz="900" cap="none" baseline="0">
                <a:solidFill>
                  <a:schemeClr val="tx1"/>
                </a:solidFill>
                <a:latin typeface="+mn-lt"/>
              </a:defRPr>
            </a:lvl5pPr>
            <a:lvl6pPr marL="0" indent="0">
              <a:spcBef>
                <a:spcPts val="0"/>
              </a:spcBef>
              <a:buNone/>
              <a:defRPr sz="900" cap="none" baseline="0">
                <a:solidFill>
                  <a:schemeClr val="tx1"/>
                </a:solidFill>
                <a:latin typeface="+mn-lt"/>
              </a:defRPr>
            </a:lvl6pPr>
            <a:lvl7pPr marL="0" indent="0">
              <a:spcBef>
                <a:spcPts val="0"/>
              </a:spcBef>
              <a:buNone/>
              <a:defRPr sz="900" cap="none" baseline="0">
                <a:solidFill>
                  <a:schemeClr val="tx1"/>
                </a:solidFill>
                <a:latin typeface="+mn-lt"/>
              </a:defRPr>
            </a:lvl7pPr>
            <a:lvl8pPr marL="0" indent="0">
              <a:spcBef>
                <a:spcPts val="0"/>
              </a:spcBef>
              <a:buNone/>
              <a:defRPr sz="900" cap="none" baseline="0">
                <a:solidFill>
                  <a:schemeClr val="tx1"/>
                </a:solidFill>
                <a:latin typeface="+mn-lt"/>
              </a:defRPr>
            </a:lvl8pPr>
            <a:lvl9pPr marL="0" indent="0">
              <a:spcBef>
                <a:spcPts val="0"/>
              </a:spcBef>
              <a:buNone/>
              <a:defRPr sz="900" cap="none" baseline="0">
                <a:solidFill>
                  <a:schemeClr val="tx1"/>
                </a:solidFill>
                <a:latin typeface="+mn-lt"/>
              </a:defRPr>
            </a:lvl9pPr>
          </a:lstStyle>
          <a:p>
            <a:pPr lvl="0"/>
            <a:r>
              <a:rPr lang="de-DE" noProof="0" dirty="0"/>
              <a:t>Quellenangabe durch Klicken bearbeiten</a:t>
            </a:r>
          </a:p>
        </p:txBody>
      </p:sp>
      <p:sp>
        <p:nvSpPr>
          <p:cNvPr id="15" name="Textplatzhalter 6">
            <a:extLst>
              <a:ext uri="{FF2B5EF4-FFF2-40B4-BE49-F238E27FC236}">
                <a16:creationId xmlns:a16="http://schemas.microsoft.com/office/drawing/2014/main" id="{C42A7249-191B-4C30-8710-04B646C53BF1}"/>
              </a:ext>
            </a:extLst>
          </p:cNvPr>
          <p:cNvSpPr>
            <a:spLocks noGrp="1"/>
          </p:cNvSpPr>
          <p:nvPr>
            <p:ph type="body" sz="quarter" idx="16" hasCustomPrompt="1"/>
          </p:nvPr>
        </p:nvSpPr>
        <p:spPr bwMode="gray">
          <a:xfrm>
            <a:off x="6276020" y="1664804"/>
            <a:ext cx="5435376"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6" name="Titel 5">
            <a:extLst>
              <a:ext uri="{FF2B5EF4-FFF2-40B4-BE49-F238E27FC236}">
                <a16:creationId xmlns:a16="http://schemas.microsoft.com/office/drawing/2014/main" id="{691BB384-14E1-47B3-93E8-2238403E46E6}"/>
              </a:ext>
            </a:extLst>
          </p:cNvPr>
          <p:cNvSpPr>
            <a:spLocks noGrp="1"/>
          </p:cNvSpPr>
          <p:nvPr>
            <p:ph type="title" hasCustomPrompt="1"/>
          </p:nvPr>
        </p:nvSpPr>
        <p:spPr/>
        <p:txBody>
          <a:bodyPr/>
          <a:lstStyle/>
          <a:p>
            <a:r>
              <a:rPr lang="de-DE" noProof="0" dirty="0"/>
              <a:t>Folientitel durch Klicken bearbeiten (maximal zweizeilig)</a:t>
            </a:r>
            <a:endParaRPr lang="de-DE" dirty="0"/>
          </a:p>
        </p:txBody>
      </p:sp>
    </p:spTree>
    <p:extLst>
      <p:ext uri="{BB962C8B-B14F-4D97-AF65-F5344CB8AC3E}">
        <p14:creationId xmlns:p14="http://schemas.microsoft.com/office/powerpoint/2010/main" val="3856859819"/>
      </p:ext>
    </p:extLst>
  </p:cSld>
  <p:clrMapOvr>
    <a:masterClrMapping/>
  </p:clrMapOvr>
  <p:extLst>
    <p:ext uri="{DCECCB84-F9BA-43D5-87BE-67443E8EF086}">
      <p15:sldGuideLst xmlns:p15="http://schemas.microsoft.com/office/powerpoint/2012/main">
        <p15:guide id="1" orient="horz" pos="1525">
          <p15:clr>
            <a:srgbClr val="FBAE40"/>
          </p15:clr>
        </p15:guide>
        <p15:guide id="2" orient="horz" pos="377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el, Text und Diagramm">
    <p:spTree>
      <p:nvGrpSpPr>
        <p:cNvPr id="1" name=""/>
        <p:cNvGrpSpPr/>
        <p:nvPr/>
      </p:nvGrpSpPr>
      <p:grpSpPr>
        <a:xfrm>
          <a:off x="0" y="0"/>
          <a:ext cx="0" cy="0"/>
          <a:chOff x="0" y="0"/>
          <a:chExt cx="0" cy="0"/>
        </a:xfrm>
      </p:grpSpPr>
      <p:sp>
        <p:nvSpPr>
          <p:cNvPr id="17" name="Diagrammplatzhalter 16">
            <a:extLst>
              <a:ext uri="{FF2B5EF4-FFF2-40B4-BE49-F238E27FC236}">
                <a16:creationId xmlns:a16="http://schemas.microsoft.com/office/drawing/2014/main" id="{EDD1740E-910B-4E1B-80D0-0148BFC74E2E}"/>
              </a:ext>
            </a:extLst>
          </p:cNvPr>
          <p:cNvSpPr>
            <a:spLocks noGrp="1"/>
          </p:cNvSpPr>
          <p:nvPr>
            <p:ph type="chart" sz="quarter" idx="15"/>
          </p:nvPr>
        </p:nvSpPr>
        <p:spPr bwMode="gray">
          <a:xfrm>
            <a:off x="6276020" y="2420888"/>
            <a:ext cx="5436000" cy="3564000"/>
          </a:xfrm>
        </p:spPr>
        <p:txBody>
          <a:bodyPr/>
          <a:lstStyle>
            <a:lvl1pPr>
              <a:spcBef>
                <a:spcPts val="0"/>
              </a:spcBef>
              <a:defRPr sz="1800" cap="none" baseline="0">
                <a:solidFill>
                  <a:schemeClr val="tx1"/>
                </a:solidFill>
                <a:latin typeface="+mn-lt"/>
              </a:defRPr>
            </a:lvl1pPr>
          </a:lstStyle>
          <a:p>
            <a:r>
              <a:rPr lang="de-DE" noProof="0"/>
              <a:t>Diagramm durch Klicken auf Symbol hinzufügen</a:t>
            </a:r>
          </a:p>
        </p:txBody>
      </p:sp>
      <p:sp>
        <p:nvSpPr>
          <p:cNvPr id="3" name="Fußzeilenplatzhalter 2">
            <a:extLst>
              <a:ext uri="{FF2B5EF4-FFF2-40B4-BE49-F238E27FC236}">
                <a16:creationId xmlns:a16="http://schemas.microsoft.com/office/drawing/2014/main" id="{4A3B0A77-DB24-488D-9771-8206FE9C9FB7}"/>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B049D006-0442-4B22-874D-7872957453A6}"/>
              </a:ext>
            </a:extLst>
          </p:cNvPr>
          <p:cNvSpPr>
            <a:spLocks noGrp="1"/>
          </p:cNvSpPr>
          <p:nvPr>
            <p:ph type="sldNum" sz="quarter" idx="11"/>
          </p:nvPr>
        </p:nvSpPr>
        <p:spPr bwMode="gray"/>
        <p:txBody>
          <a:bodyPr/>
          <a:lstStyle/>
          <a:p>
            <a:fld id="{A72469DF-44F7-4AE8-BFDD-A3B61B945ACF}" type="slidenum">
              <a:rPr lang="de-DE" smtClean="0"/>
              <a:t>‹Nr.›</a:t>
            </a:fld>
            <a:endParaRPr lang="de-DE"/>
          </a:p>
        </p:txBody>
      </p:sp>
      <p:cxnSp>
        <p:nvCxnSpPr>
          <p:cNvPr id="5" name="Straight Connector 66">
            <a:extLst>
              <a:ext uri="{FF2B5EF4-FFF2-40B4-BE49-F238E27FC236}">
                <a16:creationId xmlns:a16="http://schemas.microsoft.com/office/drawing/2014/main" id="{1E9E66DE-1DA5-4940-B8EB-B131F91877D6}"/>
              </a:ext>
            </a:extLst>
          </p:cNvPr>
          <p:cNvCxnSpPr>
            <a:cxnSpLocks/>
          </p:cNvCxnSpPr>
          <p:nvPr/>
        </p:nvCxnSpPr>
        <p:spPr bwMode="gray">
          <a:xfrm>
            <a:off x="479376" y="1537452"/>
            <a:ext cx="543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0" name="Textplatzhalter 9">
            <a:extLst>
              <a:ext uri="{FF2B5EF4-FFF2-40B4-BE49-F238E27FC236}">
                <a16:creationId xmlns:a16="http://schemas.microsoft.com/office/drawing/2014/main" id="{40896332-69C4-4E4E-9509-2BE83BAB1EFA}"/>
              </a:ext>
            </a:extLst>
          </p:cNvPr>
          <p:cNvSpPr>
            <a:spLocks noGrp="1"/>
          </p:cNvSpPr>
          <p:nvPr>
            <p:ph type="body" sz="quarter" idx="12" hasCustomPrompt="1"/>
          </p:nvPr>
        </p:nvSpPr>
        <p:spPr bwMode="gray">
          <a:xfrm>
            <a:off x="6276020" y="1664804"/>
            <a:ext cx="5436000" cy="276999"/>
          </a:xfrm>
        </p:spPr>
        <p:txBody>
          <a:bodyPr>
            <a:spAutoFit/>
          </a:bodyPr>
          <a:lstStyle>
            <a:lvl1pPr marL="0" indent="0">
              <a:spcBef>
                <a:spcPts val="0"/>
              </a:spcBef>
              <a:buFont typeface="Segoe UI Light" panose="020B0604020202020204" pitchFamily="34" charset="0"/>
              <a:buNone/>
              <a:defRPr sz="1800" cap="none" baseline="0">
                <a:solidFill>
                  <a:schemeClr val="accent1"/>
                </a:solidFill>
                <a:latin typeface="+mj-lt"/>
              </a:defRPr>
            </a:lvl1pPr>
            <a:lvl2pPr marL="0" indent="0">
              <a:spcBef>
                <a:spcPts val="0"/>
              </a:spcBef>
              <a:buFont typeface="Segoe UI Light" panose="020B0604020202020204" pitchFamily="34" charset="0"/>
              <a:buNone/>
              <a:defRPr sz="1800" cap="all" baseline="0">
                <a:solidFill>
                  <a:schemeClr val="accent1"/>
                </a:solidFill>
                <a:latin typeface="+mj-lt"/>
              </a:defRPr>
            </a:lvl2pPr>
            <a:lvl3pPr marL="0" indent="0">
              <a:spcBef>
                <a:spcPts val="0"/>
              </a:spcBef>
              <a:buFont typeface="Segoe UI Light" panose="020B0604020202020204" pitchFamily="34" charset="0"/>
              <a:buNone/>
              <a:defRPr sz="1800" cap="all" baseline="0">
                <a:solidFill>
                  <a:schemeClr val="accent1"/>
                </a:solidFill>
                <a:latin typeface="+mj-lt"/>
              </a:defRPr>
            </a:lvl3pPr>
            <a:lvl4pPr marL="0" indent="0">
              <a:spcBef>
                <a:spcPts val="0"/>
              </a:spcBef>
              <a:buFont typeface="Segoe UI Light" panose="020B0604020202020204" pitchFamily="34" charset="0"/>
              <a:buNone/>
              <a:defRPr sz="1800" cap="all" baseline="0">
                <a:solidFill>
                  <a:schemeClr val="accent1"/>
                </a:solidFill>
                <a:latin typeface="+mj-lt"/>
              </a:defRPr>
            </a:lvl4pPr>
            <a:lvl5pPr marL="0" indent="0">
              <a:spcBef>
                <a:spcPts val="0"/>
              </a:spcBef>
              <a:buFont typeface="Segoe UI Light" panose="020B0604020202020204" pitchFamily="34" charset="0"/>
              <a:buNone/>
              <a:defRPr sz="1800" cap="all" baseline="0">
                <a:solidFill>
                  <a:schemeClr val="accent1"/>
                </a:solidFill>
                <a:latin typeface="+mj-lt"/>
              </a:defRPr>
            </a:lvl5pPr>
            <a:lvl6pPr marL="0" indent="0">
              <a:spcBef>
                <a:spcPts val="0"/>
              </a:spcBef>
              <a:buNone/>
              <a:defRPr sz="1800" cap="all" baseline="0">
                <a:solidFill>
                  <a:schemeClr val="accent1"/>
                </a:solidFill>
                <a:latin typeface="+mj-lt"/>
              </a:defRPr>
            </a:lvl6pPr>
            <a:lvl7pPr marL="0" indent="0">
              <a:spcBef>
                <a:spcPts val="0"/>
              </a:spcBef>
              <a:buNone/>
              <a:defRPr sz="1800" cap="all" baseline="0">
                <a:solidFill>
                  <a:schemeClr val="accent1"/>
                </a:solidFill>
                <a:latin typeface="+mj-lt"/>
              </a:defRPr>
            </a:lvl7pPr>
            <a:lvl8pPr marL="0" indent="0">
              <a:spcBef>
                <a:spcPts val="0"/>
              </a:spcBef>
              <a:buNone/>
              <a:defRPr sz="1800" cap="all" baseline="0">
                <a:solidFill>
                  <a:schemeClr val="accent1"/>
                </a:solidFill>
                <a:latin typeface="+mj-lt"/>
              </a:defRPr>
            </a:lvl8pPr>
            <a:lvl9pPr marL="0" indent="0">
              <a:spcBef>
                <a:spcPts val="0"/>
              </a:spcBef>
              <a:buNone/>
              <a:defRPr sz="1800" cap="all" baseline="0">
                <a:solidFill>
                  <a:schemeClr val="accent1"/>
                </a:solidFill>
                <a:latin typeface="+mj-lt"/>
              </a:defRPr>
            </a:lvl9pPr>
          </a:lstStyle>
          <a:p>
            <a:pPr lvl="0"/>
            <a:r>
              <a:rPr lang="de-DE" noProof="0" dirty="0"/>
              <a:t>Diagrammtitel durch Klicken bearbeiten</a:t>
            </a:r>
          </a:p>
        </p:txBody>
      </p:sp>
      <p:sp>
        <p:nvSpPr>
          <p:cNvPr id="11" name="Textplatzhalter 9">
            <a:extLst>
              <a:ext uri="{FF2B5EF4-FFF2-40B4-BE49-F238E27FC236}">
                <a16:creationId xmlns:a16="http://schemas.microsoft.com/office/drawing/2014/main" id="{1515C532-0452-4ECF-B1F7-7C57FFD599C1}"/>
              </a:ext>
            </a:extLst>
          </p:cNvPr>
          <p:cNvSpPr>
            <a:spLocks noGrp="1"/>
          </p:cNvSpPr>
          <p:nvPr>
            <p:ph type="body" sz="quarter" idx="13" hasCustomPrompt="1"/>
          </p:nvPr>
        </p:nvSpPr>
        <p:spPr bwMode="gray">
          <a:xfrm>
            <a:off x="6276020" y="2018747"/>
            <a:ext cx="5436000" cy="215444"/>
          </a:xfrm>
        </p:spPr>
        <p:txBody>
          <a:bodyPr>
            <a:spAutoFit/>
          </a:bodyPr>
          <a:lstStyle>
            <a:lvl1pPr marL="0" indent="0">
              <a:spcBef>
                <a:spcPts val="0"/>
              </a:spcBef>
              <a:buFont typeface="Segoe UI Light" panose="020B0604020202020204" pitchFamily="34" charset="0"/>
              <a:buNone/>
              <a:defRPr sz="1400" cap="none" baseline="0">
                <a:solidFill>
                  <a:schemeClr val="tx1"/>
                </a:solidFill>
                <a:latin typeface="+mn-lt"/>
              </a:defRPr>
            </a:lvl1pPr>
            <a:lvl2pPr marL="0" indent="0">
              <a:spcBef>
                <a:spcPts val="0"/>
              </a:spcBef>
              <a:buFont typeface="Segoe UI Light" panose="020B0604020202020204" pitchFamily="34" charset="0"/>
              <a:buNone/>
              <a:defRPr sz="1400" cap="none" baseline="0">
                <a:solidFill>
                  <a:schemeClr val="tx1"/>
                </a:solidFill>
                <a:latin typeface="+mn-lt"/>
              </a:defRPr>
            </a:lvl2pPr>
            <a:lvl3pPr marL="0" indent="0">
              <a:spcBef>
                <a:spcPts val="0"/>
              </a:spcBef>
              <a:buFont typeface="Segoe UI Light" panose="020B0604020202020204" pitchFamily="34" charset="0"/>
              <a:buNone/>
              <a:defRPr sz="1400" cap="none" baseline="0">
                <a:solidFill>
                  <a:schemeClr val="tx1"/>
                </a:solidFill>
                <a:latin typeface="+mn-lt"/>
              </a:defRPr>
            </a:lvl3pPr>
            <a:lvl4pPr marL="0" indent="0">
              <a:spcBef>
                <a:spcPts val="0"/>
              </a:spcBef>
              <a:buFont typeface="Segoe UI Light" panose="020B0604020202020204" pitchFamily="34" charset="0"/>
              <a:buNone/>
              <a:defRPr sz="1400" cap="none" baseline="0">
                <a:solidFill>
                  <a:schemeClr val="tx1"/>
                </a:solidFill>
                <a:latin typeface="+mn-lt"/>
              </a:defRPr>
            </a:lvl4pPr>
            <a:lvl5pPr marL="0" indent="0">
              <a:spcBef>
                <a:spcPts val="0"/>
              </a:spcBef>
              <a:buFont typeface="Segoe UI Light" panose="020B0604020202020204" pitchFamily="34" charset="0"/>
              <a:buNone/>
              <a:defRPr sz="1400" cap="none" baseline="0">
                <a:solidFill>
                  <a:schemeClr val="tx1"/>
                </a:solidFill>
                <a:latin typeface="+mn-lt"/>
              </a:defRPr>
            </a:lvl5pPr>
            <a:lvl6pPr marL="0" indent="0">
              <a:spcBef>
                <a:spcPts val="0"/>
              </a:spcBef>
              <a:buNone/>
              <a:defRPr sz="1400" cap="none" baseline="0">
                <a:solidFill>
                  <a:schemeClr val="tx1"/>
                </a:solidFill>
                <a:latin typeface="+mn-lt"/>
              </a:defRPr>
            </a:lvl6pPr>
            <a:lvl7pPr marL="0" indent="0">
              <a:spcBef>
                <a:spcPts val="0"/>
              </a:spcBef>
              <a:buNone/>
              <a:defRPr sz="1400" cap="none" baseline="0">
                <a:solidFill>
                  <a:schemeClr val="tx1"/>
                </a:solidFill>
                <a:latin typeface="+mn-lt"/>
              </a:defRPr>
            </a:lvl7pPr>
            <a:lvl8pPr marL="0" indent="0">
              <a:spcBef>
                <a:spcPts val="0"/>
              </a:spcBef>
              <a:buNone/>
              <a:defRPr sz="1400" cap="none" baseline="0">
                <a:solidFill>
                  <a:schemeClr val="tx1"/>
                </a:solidFill>
                <a:latin typeface="+mn-lt"/>
              </a:defRPr>
            </a:lvl8pPr>
            <a:lvl9pPr marL="0" indent="0">
              <a:spcBef>
                <a:spcPts val="0"/>
              </a:spcBef>
              <a:buNone/>
              <a:defRPr sz="1400" cap="none" baseline="0">
                <a:solidFill>
                  <a:schemeClr val="tx1"/>
                </a:solidFill>
                <a:latin typeface="+mn-lt"/>
              </a:defRPr>
            </a:lvl9pPr>
          </a:lstStyle>
          <a:p>
            <a:pPr lvl="0"/>
            <a:r>
              <a:rPr lang="de-DE" noProof="0" dirty="0"/>
              <a:t>Werteinheit durch Klicken bearbeiten</a:t>
            </a:r>
          </a:p>
        </p:txBody>
      </p:sp>
      <p:sp>
        <p:nvSpPr>
          <p:cNvPr id="12" name="Textplatzhalter 9">
            <a:extLst>
              <a:ext uri="{FF2B5EF4-FFF2-40B4-BE49-F238E27FC236}">
                <a16:creationId xmlns:a16="http://schemas.microsoft.com/office/drawing/2014/main" id="{C6893586-E184-4C0B-8EEB-67FD4005CE6E}"/>
              </a:ext>
            </a:extLst>
          </p:cNvPr>
          <p:cNvSpPr>
            <a:spLocks noGrp="1"/>
          </p:cNvSpPr>
          <p:nvPr>
            <p:ph type="body" sz="quarter" idx="14" hasCustomPrompt="1"/>
          </p:nvPr>
        </p:nvSpPr>
        <p:spPr bwMode="gray">
          <a:xfrm>
            <a:off x="6276545" y="6242829"/>
            <a:ext cx="5436000" cy="138499"/>
          </a:xfrm>
        </p:spPr>
        <p:txBody>
          <a:bodyPr anchor="b">
            <a:spAutoFit/>
          </a:bodyPr>
          <a:lstStyle>
            <a:lvl1pPr marL="0" indent="0">
              <a:spcBef>
                <a:spcPts val="0"/>
              </a:spcBef>
              <a:buFont typeface="Segoe UI Light" panose="020B0604020202020204" pitchFamily="34" charset="0"/>
              <a:buNone/>
              <a:defRPr sz="900" cap="none" baseline="0">
                <a:solidFill>
                  <a:schemeClr val="tx1"/>
                </a:solidFill>
                <a:latin typeface="+mn-lt"/>
              </a:defRPr>
            </a:lvl1pPr>
            <a:lvl2pPr marL="0" indent="0">
              <a:spcBef>
                <a:spcPts val="0"/>
              </a:spcBef>
              <a:buFont typeface="Segoe UI Light" panose="020B0604020202020204" pitchFamily="34" charset="0"/>
              <a:buNone/>
              <a:defRPr sz="900" cap="none" baseline="0">
                <a:solidFill>
                  <a:schemeClr val="tx1"/>
                </a:solidFill>
                <a:latin typeface="+mn-lt"/>
              </a:defRPr>
            </a:lvl2pPr>
            <a:lvl3pPr marL="0" indent="0">
              <a:spcBef>
                <a:spcPts val="0"/>
              </a:spcBef>
              <a:buFont typeface="Segoe UI Light" panose="020B0604020202020204" pitchFamily="34" charset="0"/>
              <a:buNone/>
              <a:defRPr sz="900" cap="none" baseline="0">
                <a:solidFill>
                  <a:schemeClr val="tx1"/>
                </a:solidFill>
                <a:latin typeface="+mn-lt"/>
              </a:defRPr>
            </a:lvl3pPr>
            <a:lvl4pPr marL="0" indent="0">
              <a:spcBef>
                <a:spcPts val="0"/>
              </a:spcBef>
              <a:buFont typeface="Segoe UI Light" panose="020B0604020202020204" pitchFamily="34" charset="0"/>
              <a:buNone/>
              <a:defRPr sz="900" cap="none" baseline="0">
                <a:solidFill>
                  <a:schemeClr val="tx1"/>
                </a:solidFill>
                <a:latin typeface="+mn-lt"/>
              </a:defRPr>
            </a:lvl4pPr>
            <a:lvl5pPr marL="0" indent="0">
              <a:spcBef>
                <a:spcPts val="0"/>
              </a:spcBef>
              <a:buFont typeface="Segoe UI Light" panose="020B0604020202020204" pitchFamily="34" charset="0"/>
              <a:buNone/>
              <a:defRPr sz="900" cap="none" baseline="0">
                <a:solidFill>
                  <a:schemeClr val="tx1"/>
                </a:solidFill>
                <a:latin typeface="+mn-lt"/>
              </a:defRPr>
            </a:lvl5pPr>
            <a:lvl6pPr marL="0" indent="0">
              <a:spcBef>
                <a:spcPts val="0"/>
              </a:spcBef>
              <a:buNone/>
              <a:defRPr sz="900" cap="none" baseline="0">
                <a:solidFill>
                  <a:schemeClr val="tx1"/>
                </a:solidFill>
                <a:latin typeface="+mn-lt"/>
              </a:defRPr>
            </a:lvl6pPr>
            <a:lvl7pPr marL="0" indent="0">
              <a:spcBef>
                <a:spcPts val="0"/>
              </a:spcBef>
              <a:buNone/>
              <a:defRPr sz="900" cap="none" baseline="0">
                <a:solidFill>
                  <a:schemeClr val="tx1"/>
                </a:solidFill>
                <a:latin typeface="+mn-lt"/>
              </a:defRPr>
            </a:lvl7pPr>
            <a:lvl8pPr marL="0" indent="0">
              <a:spcBef>
                <a:spcPts val="0"/>
              </a:spcBef>
              <a:buNone/>
              <a:defRPr sz="900" cap="none" baseline="0">
                <a:solidFill>
                  <a:schemeClr val="tx1"/>
                </a:solidFill>
                <a:latin typeface="+mn-lt"/>
              </a:defRPr>
            </a:lvl8pPr>
            <a:lvl9pPr marL="0" indent="0">
              <a:spcBef>
                <a:spcPts val="0"/>
              </a:spcBef>
              <a:buNone/>
              <a:defRPr sz="900" cap="none" baseline="0">
                <a:solidFill>
                  <a:schemeClr val="tx1"/>
                </a:solidFill>
                <a:latin typeface="+mn-lt"/>
              </a:defRPr>
            </a:lvl9pPr>
          </a:lstStyle>
          <a:p>
            <a:pPr lvl="0"/>
            <a:r>
              <a:rPr lang="de-DE" noProof="0" dirty="0"/>
              <a:t>Quellenangabe durch Klicken bearbeiten</a:t>
            </a:r>
          </a:p>
        </p:txBody>
      </p:sp>
      <p:sp>
        <p:nvSpPr>
          <p:cNvPr id="15" name="Textplatzhalter 6">
            <a:extLst>
              <a:ext uri="{FF2B5EF4-FFF2-40B4-BE49-F238E27FC236}">
                <a16:creationId xmlns:a16="http://schemas.microsoft.com/office/drawing/2014/main" id="{C42A7249-191B-4C30-8710-04B646C53BF1}"/>
              </a:ext>
            </a:extLst>
          </p:cNvPr>
          <p:cNvSpPr>
            <a:spLocks noGrp="1"/>
          </p:cNvSpPr>
          <p:nvPr>
            <p:ph type="body" sz="quarter" idx="16" hasCustomPrompt="1"/>
          </p:nvPr>
        </p:nvSpPr>
        <p:spPr bwMode="gray">
          <a:xfrm>
            <a:off x="479901" y="1664804"/>
            <a:ext cx="5435376"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6" name="Titel 5">
            <a:extLst>
              <a:ext uri="{FF2B5EF4-FFF2-40B4-BE49-F238E27FC236}">
                <a16:creationId xmlns:a16="http://schemas.microsoft.com/office/drawing/2014/main" id="{AFB29DE9-2B55-43A0-8E77-DA5E3F775AEE}"/>
              </a:ext>
            </a:extLst>
          </p:cNvPr>
          <p:cNvSpPr>
            <a:spLocks noGrp="1"/>
          </p:cNvSpPr>
          <p:nvPr>
            <p:ph type="title" hasCustomPrompt="1"/>
          </p:nvPr>
        </p:nvSpPr>
        <p:spPr/>
        <p:txBody>
          <a:bodyPr/>
          <a:lstStyle/>
          <a:p>
            <a:r>
              <a:rPr lang="de-DE" noProof="0" dirty="0"/>
              <a:t>Folientitel durch Klicken bearbeiten (maximal zweizeilig)</a:t>
            </a:r>
            <a:endParaRPr lang="de-DE" dirty="0"/>
          </a:p>
        </p:txBody>
      </p:sp>
    </p:spTree>
    <p:extLst>
      <p:ext uri="{BB962C8B-B14F-4D97-AF65-F5344CB8AC3E}">
        <p14:creationId xmlns:p14="http://schemas.microsoft.com/office/powerpoint/2010/main" val="1899128182"/>
      </p:ext>
    </p:extLst>
  </p:cSld>
  <p:clrMapOvr>
    <a:masterClrMapping/>
  </p:clrMapOvr>
  <p:extLst>
    <p:ext uri="{DCECCB84-F9BA-43D5-87BE-67443E8EF086}">
      <p15:sldGuideLst xmlns:p15="http://schemas.microsoft.com/office/powerpoint/2012/main">
        <p15:guide id="1" orient="horz" pos="1525">
          <p15:clr>
            <a:srgbClr val="FBAE40"/>
          </p15:clr>
        </p15:guide>
        <p15:guide id="2" orient="horz" pos="377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Zitat 01">
    <p:bg bwMode="gray">
      <p:bgPr>
        <a:gradFill>
          <a:gsLst>
            <a:gs pos="62000">
              <a:schemeClr val="accent2"/>
            </a:gs>
            <a:gs pos="28000">
              <a:schemeClr val="accent1"/>
            </a:gs>
            <a:gs pos="100000">
              <a:schemeClr val="accent2">
                <a:lumMod val="5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8C5B725-3378-4055-BA94-6591EFFB4645}"/>
              </a:ext>
            </a:extLst>
          </p:cNvPr>
          <p:cNvSpPr>
            <a:spLocks noGrp="1"/>
          </p:cNvSpPr>
          <p:nvPr>
            <p:ph type="title" hasCustomPrompt="1"/>
          </p:nvPr>
        </p:nvSpPr>
        <p:spPr bwMode="gray">
          <a:xfrm>
            <a:off x="850386" y="3316977"/>
            <a:ext cx="10872000" cy="1329595"/>
          </a:xfrm>
        </p:spPr>
        <p:txBody>
          <a:bodyPr anchor="t"/>
          <a:lstStyle>
            <a:lvl1pPr>
              <a:lnSpc>
                <a:spcPct val="90000"/>
              </a:lnSpc>
              <a:defRPr sz="4800" b="0" i="1">
                <a:solidFill>
                  <a:schemeClr val="bg1"/>
                </a:solidFill>
                <a:latin typeface="Georgia" panose="02040502050405020303" pitchFamily="18" charset="0"/>
              </a:defRPr>
            </a:lvl1pPr>
          </a:lstStyle>
          <a:p>
            <a:r>
              <a:rPr lang="de-DE" noProof="0" dirty="0"/>
              <a:t>Zitat durch Klicken bearbeiten (kann auch mehrere Zeilen lang sein)</a:t>
            </a:r>
          </a:p>
        </p:txBody>
      </p:sp>
      <p:grpSp>
        <p:nvGrpSpPr>
          <p:cNvPr id="5" name="Gruppieren 4">
            <a:extLst>
              <a:ext uri="{FF2B5EF4-FFF2-40B4-BE49-F238E27FC236}">
                <a16:creationId xmlns:a16="http://schemas.microsoft.com/office/drawing/2014/main" id="{B702ABE3-E699-47C7-AD19-2C63B59EF916}"/>
              </a:ext>
            </a:extLst>
          </p:cNvPr>
          <p:cNvGrpSpPr/>
          <p:nvPr/>
        </p:nvGrpSpPr>
        <p:grpSpPr bwMode="gray">
          <a:xfrm>
            <a:off x="486000" y="480337"/>
            <a:ext cx="1628879" cy="1292678"/>
            <a:chOff x="6457288" y="1501907"/>
            <a:chExt cx="1779323" cy="1412070"/>
          </a:xfrm>
          <a:solidFill>
            <a:schemeClr val="accent1"/>
          </a:solidFill>
        </p:grpSpPr>
        <p:sp>
          <p:nvSpPr>
            <p:cNvPr id="6" name="Freihandform: Form 5">
              <a:extLst>
                <a:ext uri="{FF2B5EF4-FFF2-40B4-BE49-F238E27FC236}">
                  <a16:creationId xmlns:a16="http://schemas.microsoft.com/office/drawing/2014/main" id="{05DFB5E9-5E9D-4A35-8BFB-302F23AD375E}"/>
                </a:ext>
              </a:extLst>
            </p:cNvPr>
            <p:cNvSpPr/>
            <p:nvPr/>
          </p:nvSpPr>
          <p:spPr bwMode="gray">
            <a:xfrm>
              <a:off x="6457288" y="1501907"/>
              <a:ext cx="711729" cy="1412070"/>
            </a:xfrm>
            <a:custGeom>
              <a:avLst/>
              <a:gdLst>
                <a:gd name="connsiteX0" fmla="*/ 0 w 711729"/>
                <a:gd name="connsiteY0" fmla="*/ 0 h 1412070"/>
                <a:gd name="connsiteX1" fmla="*/ 0 w 711729"/>
                <a:gd name="connsiteY1" fmla="*/ 711729 h 1412070"/>
                <a:gd name="connsiteX2" fmla="*/ 406041 w 711729"/>
                <a:gd name="connsiteY2" fmla="*/ 711729 h 1412070"/>
                <a:gd name="connsiteX3" fmla="*/ 0 w 711729"/>
                <a:gd name="connsiteY3" fmla="*/ 1106739 h 1412070"/>
                <a:gd name="connsiteX4" fmla="*/ 0 w 711729"/>
                <a:gd name="connsiteY4" fmla="*/ 1412071 h 1412070"/>
                <a:gd name="connsiteX5" fmla="*/ 711729 w 711729"/>
                <a:gd name="connsiteY5" fmla="*/ 711729 h 1412070"/>
                <a:gd name="connsiteX6" fmla="*/ 711729 w 711729"/>
                <a:gd name="connsiteY6" fmla="*/ 711729 h 1412070"/>
                <a:gd name="connsiteX7" fmla="*/ 711729 w 711729"/>
                <a:gd name="connsiteY7" fmla="*/ 0 h 141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1729" h="1412070">
                  <a:moveTo>
                    <a:pt x="0" y="0"/>
                  </a:moveTo>
                  <a:lnTo>
                    <a:pt x="0" y="711729"/>
                  </a:lnTo>
                  <a:lnTo>
                    <a:pt x="406041" y="711729"/>
                  </a:lnTo>
                  <a:cubicBezTo>
                    <a:pt x="399878" y="931579"/>
                    <a:pt x="219935" y="1106632"/>
                    <a:pt x="0" y="1106739"/>
                  </a:cubicBezTo>
                  <a:lnTo>
                    <a:pt x="0" y="1412071"/>
                  </a:lnTo>
                  <a:cubicBezTo>
                    <a:pt x="388672" y="1412120"/>
                    <a:pt x="705509" y="1100351"/>
                    <a:pt x="711729" y="711729"/>
                  </a:cubicBezTo>
                  <a:lnTo>
                    <a:pt x="711729" y="711729"/>
                  </a:lnTo>
                  <a:lnTo>
                    <a:pt x="711729" y="0"/>
                  </a:lnTo>
                  <a:close/>
                </a:path>
              </a:pathLst>
            </a:custGeom>
            <a:grpFill/>
            <a:ln w="35520" cap="flat">
              <a:noFill/>
              <a:prstDash val="solid"/>
              <a:miter/>
            </a:ln>
          </p:spPr>
          <p:txBody>
            <a:bodyPr rtlCol="0" anchor="ctr"/>
            <a:lstStyle/>
            <a:p>
              <a:endParaRPr lang="de-DE" noProof="0"/>
            </a:p>
          </p:txBody>
        </p:sp>
        <p:sp>
          <p:nvSpPr>
            <p:cNvPr id="7" name="Freihandform: Form 6">
              <a:extLst>
                <a:ext uri="{FF2B5EF4-FFF2-40B4-BE49-F238E27FC236}">
                  <a16:creationId xmlns:a16="http://schemas.microsoft.com/office/drawing/2014/main" id="{7D8D0E0E-60BB-475B-AD82-B92C8A5DFC00}"/>
                </a:ext>
              </a:extLst>
            </p:cNvPr>
            <p:cNvSpPr/>
            <p:nvPr/>
          </p:nvSpPr>
          <p:spPr bwMode="gray">
            <a:xfrm>
              <a:off x="7524882" y="1501907"/>
              <a:ext cx="711729" cy="1412070"/>
            </a:xfrm>
            <a:custGeom>
              <a:avLst/>
              <a:gdLst>
                <a:gd name="connsiteX0" fmla="*/ 0 w 711729"/>
                <a:gd name="connsiteY0" fmla="*/ 0 h 1412070"/>
                <a:gd name="connsiteX1" fmla="*/ 0 w 711729"/>
                <a:gd name="connsiteY1" fmla="*/ 711729 h 1412070"/>
                <a:gd name="connsiteX2" fmla="*/ 406042 w 711729"/>
                <a:gd name="connsiteY2" fmla="*/ 711729 h 1412070"/>
                <a:gd name="connsiteX3" fmla="*/ 0 w 711729"/>
                <a:gd name="connsiteY3" fmla="*/ 1106739 h 1412070"/>
                <a:gd name="connsiteX4" fmla="*/ 0 w 711729"/>
                <a:gd name="connsiteY4" fmla="*/ 1412071 h 1412070"/>
                <a:gd name="connsiteX5" fmla="*/ 711729 w 711729"/>
                <a:gd name="connsiteY5" fmla="*/ 711729 h 1412070"/>
                <a:gd name="connsiteX6" fmla="*/ 711729 w 711729"/>
                <a:gd name="connsiteY6" fmla="*/ 711729 h 1412070"/>
                <a:gd name="connsiteX7" fmla="*/ 711729 w 711729"/>
                <a:gd name="connsiteY7" fmla="*/ 0 h 1412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1729" h="1412070">
                  <a:moveTo>
                    <a:pt x="0" y="0"/>
                  </a:moveTo>
                  <a:lnTo>
                    <a:pt x="0" y="711729"/>
                  </a:lnTo>
                  <a:lnTo>
                    <a:pt x="406042" y="711729"/>
                  </a:lnTo>
                  <a:cubicBezTo>
                    <a:pt x="399878" y="931579"/>
                    <a:pt x="219935" y="1106632"/>
                    <a:pt x="0" y="1106739"/>
                  </a:cubicBezTo>
                  <a:lnTo>
                    <a:pt x="0" y="1412071"/>
                  </a:lnTo>
                  <a:cubicBezTo>
                    <a:pt x="388672" y="1412120"/>
                    <a:pt x="705509" y="1100351"/>
                    <a:pt x="711729" y="711729"/>
                  </a:cubicBezTo>
                  <a:lnTo>
                    <a:pt x="711729" y="711729"/>
                  </a:lnTo>
                  <a:lnTo>
                    <a:pt x="711729" y="0"/>
                  </a:lnTo>
                  <a:close/>
                </a:path>
              </a:pathLst>
            </a:custGeom>
            <a:grpFill/>
            <a:ln w="35520" cap="flat">
              <a:noFill/>
              <a:prstDash val="solid"/>
              <a:miter/>
            </a:ln>
          </p:spPr>
          <p:txBody>
            <a:bodyPr rtlCol="0" anchor="ctr"/>
            <a:lstStyle/>
            <a:p>
              <a:endParaRPr lang="de-DE" noProof="0"/>
            </a:p>
          </p:txBody>
        </p:sp>
      </p:grpSp>
      <p:cxnSp>
        <p:nvCxnSpPr>
          <p:cNvPr id="8" name="Straight Connector 66">
            <a:extLst>
              <a:ext uri="{FF2B5EF4-FFF2-40B4-BE49-F238E27FC236}">
                <a16:creationId xmlns:a16="http://schemas.microsoft.com/office/drawing/2014/main" id="{9615E9EA-F664-424F-967C-8970A166A1F8}"/>
              </a:ext>
            </a:extLst>
          </p:cNvPr>
          <p:cNvCxnSpPr>
            <a:cxnSpLocks/>
          </p:cNvCxnSpPr>
          <p:nvPr/>
        </p:nvCxnSpPr>
        <p:spPr bwMode="gray">
          <a:xfrm>
            <a:off x="839416" y="2852936"/>
            <a:ext cx="5436000" cy="0"/>
          </a:xfrm>
          <a:prstGeom prst="line">
            <a:avLst/>
          </a:prstGeom>
          <a:ln>
            <a:gradFill>
              <a:gsLst>
                <a:gs pos="53100">
                  <a:schemeClr val="accent1"/>
                </a:gs>
                <a:gs pos="0">
                  <a:schemeClr val="accent3"/>
                </a:gs>
                <a:gs pos="100000">
                  <a:schemeClr val="accent1">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7436358"/>
      </p:ext>
    </p:extLst>
  </p:cSld>
  <p:clrMapOvr>
    <a:masterClrMapping/>
  </p:clrMapOvr>
  <p:extLst>
    <p:ext uri="{DCECCB84-F9BA-43D5-87BE-67443E8EF086}">
      <p15:sldGuideLst xmlns:p15="http://schemas.microsoft.com/office/powerpoint/2012/main">
        <p15:guide id="1" pos="529">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Zitat 02">
    <p:spTree>
      <p:nvGrpSpPr>
        <p:cNvPr id="1" name=""/>
        <p:cNvGrpSpPr/>
        <p:nvPr/>
      </p:nvGrpSpPr>
      <p:grpSpPr>
        <a:xfrm>
          <a:off x="0" y="0"/>
          <a:ext cx="0" cy="0"/>
          <a:chOff x="0" y="0"/>
          <a:chExt cx="0" cy="0"/>
        </a:xfrm>
      </p:grpSpPr>
      <p:pic>
        <p:nvPicPr>
          <p:cNvPr id="5" name="Grafik 4" descr="Ein Bild, das dunkel, sitzend, Licht, Tisch enthält.&#10;&#10;Automatisch generierte Beschreibung">
            <a:extLst>
              <a:ext uri="{FF2B5EF4-FFF2-40B4-BE49-F238E27FC236}">
                <a16:creationId xmlns:a16="http://schemas.microsoft.com/office/drawing/2014/main" id="{DF7E3561-7173-4948-9FD9-A7E772C4F9B4}"/>
              </a:ext>
            </a:extLst>
          </p:cNvPr>
          <p:cNvPicPr>
            <a:picLocks noChangeAspect="1"/>
          </p:cNvPicPr>
          <p:nvPr/>
        </p:nvPicPr>
        <p:blipFill rotWithShape="1">
          <a:blip r:embed="rId2"/>
          <a:srcRect t="4961" b="4961"/>
          <a:stretch/>
        </p:blipFill>
        <p:spPr>
          <a:xfrm>
            <a:off x="0" y="0"/>
            <a:ext cx="12192000" cy="6858000"/>
          </a:xfrm>
          <a:prstGeom prst="rect">
            <a:avLst/>
          </a:prstGeom>
        </p:spPr>
      </p:pic>
      <p:sp>
        <p:nvSpPr>
          <p:cNvPr id="2" name="Titel 1">
            <a:extLst>
              <a:ext uri="{FF2B5EF4-FFF2-40B4-BE49-F238E27FC236}">
                <a16:creationId xmlns:a16="http://schemas.microsoft.com/office/drawing/2014/main" id="{C8C5B725-3378-4055-BA94-6591EFFB4645}"/>
              </a:ext>
            </a:extLst>
          </p:cNvPr>
          <p:cNvSpPr>
            <a:spLocks noGrp="1"/>
          </p:cNvSpPr>
          <p:nvPr>
            <p:ph type="title" hasCustomPrompt="1"/>
          </p:nvPr>
        </p:nvSpPr>
        <p:spPr bwMode="gray">
          <a:xfrm>
            <a:off x="850386" y="2128845"/>
            <a:ext cx="5760000" cy="2659190"/>
          </a:xfrm>
        </p:spPr>
        <p:txBody>
          <a:bodyPr anchor="t"/>
          <a:lstStyle>
            <a:lvl1pPr>
              <a:lnSpc>
                <a:spcPct val="90000"/>
              </a:lnSpc>
              <a:defRPr sz="4800" b="0" i="1">
                <a:solidFill>
                  <a:schemeClr val="bg1"/>
                </a:solidFill>
                <a:latin typeface="Georgia" panose="02040502050405020303" pitchFamily="18" charset="0"/>
              </a:defRPr>
            </a:lvl1pPr>
          </a:lstStyle>
          <a:p>
            <a:r>
              <a:rPr lang="de-DE" noProof="0" dirty="0"/>
              <a:t>Zitat durch Klicken bearbeiten (kann auch mehrere Zeilen lang sein)</a:t>
            </a:r>
          </a:p>
        </p:txBody>
      </p:sp>
      <p:cxnSp>
        <p:nvCxnSpPr>
          <p:cNvPr id="8" name="Straight Connector 66">
            <a:extLst>
              <a:ext uri="{FF2B5EF4-FFF2-40B4-BE49-F238E27FC236}">
                <a16:creationId xmlns:a16="http://schemas.microsoft.com/office/drawing/2014/main" id="{9615E9EA-F664-424F-967C-8970A166A1F8}"/>
              </a:ext>
            </a:extLst>
          </p:cNvPr>
          <p:cNvCxnSpPr>
            <a:cxnSpLocks/>
          </p:cNvCxnSpPr>
          <p:nvPr/>
        </p:nvCxnSpPr>
        <p:spPr bwMode="gray">
          <a:xfrm>
            <a:off x="839416" y="1664804"/>
            <a:ext cx="5436000" cy="0"/>
          </a:xfrm>
          <a:prstGeom prst="line">
            <a:avLst/>
          </a:prstGeom>
          <a:ln>
            <a:gradFill>
              <a:gsLst>
                <a:gs pos="53100">
                  <a:schemeClr val="accent1"/>
                </a:gs>
                <a:gs pos="0">
                  <a:schemeClr val="accent3"/>
                </a:gs>
                <a:gs pos="100000">
                  <a:schemeClr val="accent1">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grpSp>
        <p:nvGrpSpPr>
          <p:cNvPr id="10" name="Gruppieren 9">
            <a:extLst>
              <a:ext uri="{FF2B5EF4-FFF2-40B4-BE49-F238E27FC236}">
                <a16:creationId xmlns:a16="http://schemas.microsoft.com/office/drawing/2014/main" id="{5EE98578-E05A-4D85-B17A-BA288B874E35}"/>
              </a:ext>
            </a:extLst>
          </p:cNvPr>
          <p:cNvGrpSpPr/>
          <p:nvPr/>
        </p:nvGrpSpPr>
        <p:grpSpPr bwMode="gray">
          <a:xfrm>
            <a:off x="11713200" y="-1"/>
            <a:ext cx="478800" cy="478801"/>
            <a:chOff x="11713200" y="-1"/>
            <a:chExt cx="478800" cy="478801"/>
          </a:xfrm>
          <a:solidFill>
            <a:schemeClr val="accent1"/>
          </a:solidFill>
        </p:grpSpPr>
        <p:sp>
          <p:nvSpPr>
            <p:cNvPr id="11" name="Rechteck 10">
              <a:extLst>
                <a:ext uri="{FF2B5EF4-FFF2-40B4-BE49-F238E27FC236}">
                  <a16:creationId xmlns:a16="http://schemas.microsoft.com/office/drawing/2014/main" id="{49AE6580-2DDC-4719-926E-74734039C31A}"/>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2" name="Rechteck 11">
              <a:extLst>
                <a:ext uri="{FF2B5EF4-FFF2-40B4-BE49-F238E27FC236}">
                  <a16:creationId xmlns:a16="http://schemas.microsoft.com/office/drawing/2014/main" id="{73D554F1-D04F-4FC5-8591-DB64A56D4314}"/>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3" name="Gruppieren 12">
            <a:extLst>
              <a:ext uri="{FF2B5EF4-FFF2-40B4-BE49-F238E27FC236}">
                <a16:creationId xmlns:a16="http://schemas.microsoft.com/office/drawing/2014/main" id="{5DE99CCC-4F53-426D-B42B-3FD1D45A53DA}"/>
              </a:ext>
            </a:extLst>
          </p:cNvPr>
          <p:cNvGrpSpPr/>
          <p:nvPr/>
        </p:nvGrpSpPr>
        <p:grpSpPr bwMode="gray">
          <a:xfrm>
            <a:off x="0" y="6379200"/>
            <a:ext cx="478800" cy="478800"/>
            <a:chOff x="0" y="6379200"/>
            <a:chExt cx="478800" cy="478800"/>
          </a:xfrm>
        </p:grpSpPr>
        <p:sp>
          <p:nvSpPr>
            <p:cNvPr id="14" name="Rechteck 13">
              <a:extLst>
                <a:ext uri="{FF2B5EF4-FFF2-40B4-BE49-F238E27FC236}">
                  <a16:creationId xmlns:a16="http://schemas.microsoft.com/office/drawing/2014/main" id="{0FAD6354-4315-4229-A371-414CBAA95C52}"/>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5" name="Rechteck 14">
              <a:extLst>
                <a:ext uri="{FF2B5EF4-FFF2-40B4-BE49-F238E27FC236}">
                  <a16:creationId xmlns:a16="http://schemas.microsoft.com/office/drawing/2014/main" id="{BE7A0AD3-65F9-4067-ABD0-41769CA75050}"/>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Tree>
    <p:extLst>
      <p:ext uri="{BB962C8B-B14F-4D97-AF65-F5344CB8AC3E}">
        <p14:creationId xmlns:p14="http://schemas.microsoft.com/office/powerpoint/2010/main" val="956206605"/>
      </p:ext>
    </p:extLst>
  </p:cSld>
  <p:clrMapOvr>
    <a:masterClrMapping/>
  </p:clrMapOvr>
  <p:extLst>
    <p:ext uri="{DCECCB84-F9BA-43D5-87BE-67443E8EF086}">
      <p15:sldGuideLst xmlns:p15="http://schemas.microsoft.com/office/powerpoint/2012/main">
        <p15:guide id="1" pos="529">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Kontakt mit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3C2629-0B14-49BF-8B37-D0C59557571A}"/>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905AB1F5-91D2-45E9-932E-EF0DD6C84E10}"/>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2A9A051A-7A0E-43F8-B3C9-566CD07E4833}"/>
              </a:ext>
            </a:extLst>
          </p:cNvPr>
          <p:cNvSpPr>
            <a:spLocks noGrp="1"/>
          </p:cNvSpPr>
          <p:nvPr>
            <p:ph type="sldNum" sz="quarter" idx="11"/>
          </p:nvPr>
        </p:nvSpPr>
        <p:spPr bwMode="gray"/>
        <p:txBody>
          <a:bodyPr/>
          <a:lstStyle/>
          <a:p>
            <a:fld id="{A72469DF-44F7-4AE8-BFDD-A3B61B945ACF}" type="slidenum">
              <a:rPr lang="de-DE" smtClean="0"/>
              <a:t>‹Nr.›</a:t>
            </a:fld>
            <a:endParaRPr lang="de-DE"/>
          </a:p>
        </p:txBody>
      </p:sp>
      <p:sp>
        <p:nvSpPr>
          <p:cNvPr id="5" name="Bildplatzhalter 20">
            <a:extLst>
              <a:ext uri="{FF2B5EF4-FFF2-40B4-BE49-F238E27FC236}">
                <a16:creationId xmlns:a16="http://schemas.microsoft.com/office/drawing/2014/main" id="{2E398CE1-33E8-4ACC-A127-0CF239DE6F55}"/>
              </a:ext>
            </a:extLst>
          </p:cNvPr>
          <p:cNvSpPr>
            <a:spLocks noGrp="1"/>
          </p:cNvSpPr>
          <p:nvPr>
            <p:ph type="pic" sz="quarter" idx="34"/>
          </p:nvPr>
        </p:nvSpPr>
        <p:spPr bwMode="gray">
          <a:xfrm>
            <a:off x="479376" y="1664804"/>
            <a:ext cx="3888000" cy="4716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7" name="Straight Connector 66">
            <a:extLst>
              <a:ext uri="{FF2B5EF4-FFF2-40B4-BE49-F238E27FC236}">
                <a16:creationId xmlns:a16="http://schemas.microsoft.com/office/drawing/2014/main" id="{58553876-5BBD-4820-918B-06FE5E100AA8}"/>
              </a:ext>
            </a:extLst>
          </p:cNvPr>
          <p:cNvCxnSpPr>
            <a:cxnSpLocks/>
          </p:cNvCxnSpPr>
          <p:nvPr/>
        </p:nvCxnSpPr>
        <p:spPr bwMode="gray">
          <a:xfrm>
            <a:off x="4727848" y="2760604"/>
            <a:ext cx="4072414"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1" name="Textplatzhalter 5">
            <a:extLst>
              <a:ext uri="{FF2B5EF4-FFF2-40B4-BE49-F238E27FC236}">
                <a16:creationId xmlns:a16="http://schemas.microsoft.com/office/drawing/2014/main" id="{4D0CBCB8-4A89-4A1D-8394-D02AD392D2C1}"/>
              </a:ext>
            </a:extLst>
          </p:cNvPr>
          <p:cNvSpPr>
            <a:spLocks noGrp="1"/>
          </p:cNvSpPr>
          <p:nvPr>
            <p:ph type="body" sz="quarter" idx="14" hasCustomPrompt="1"/>
          </p:nvPr>
        </p:nvSpPr>
        <p:spPr bwMode="gray">
          <a:xfrm>
            <a:off x="4727848" y="2429508"/>
            <a:ext cx="6984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 durch Klicken bearbeiten</a:t>
            </a:r>
          </a:p>
        </p:txBody>
      </p:sp>
      <p:sp>
        <p:nvSpPr>
          <p:cNvPr id="12" name="Textplatzhalter 5">
            <a:extLst>
              <a:ext uri="{FF2B5EF4-FFF2-40B4-BE49-F238E27FC236}">
                <a16:creationId xmlns:a16="http://schemas.microsoft.com/office/drawing/2014/main" id="{6D45E507-9959-493E-B924-72562E6CFE72}"/>
              </a:ext>
            </a:extLst>
          </p:cNvPr>
          <p:cNvSpPr>
            <a:spLocks noGrp="1"/>
          </p:cNvSpPr>
          <p:nvPr>
            <p:ph type="body" sz="quarter" idx="35" hasCustomPrompt="1"/>
          </p:nvPr>
        </p:nvSpPr>
        <p:spPr bwMode="gray">
          <a:xfrm>
            <a:off x="4727848" y="2836106"/>
            <a:ext cx="6984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durch Klicken bearbeiten</a:t>
            </a:r>
          </a:p>
        </p:txBody>
      </p:sp>
      <p:sp>
        <p:nvSpPr>
          <p:cNvPr id="13" name="Textplatzhalter 5">
            <a:extLst>
              <a:ext uri="{FF2B5EF4-FFF2-40B4-BE49-F238E27FC236}">
                <a16:creationId xmlns:a16="http://schemas.microsoft.com/office/drawing/2014/main" id="{1A043DB4-AA2B-42CB-88EA-9AA9B955F5C2}"/>
              </a:ext>
            </a:extLst>
          </p:cNvPr>
          <p:cNvSpPr>
            <a:spLocks noGrp="1"/>
          </p:cNvSpPr>
          <p:nvPr>
            <p:ph type="body" sz="quarter" idx="36" hasCustomPrompt="1"/>
          </p:nvPr>
        </p:nvSpPr>
        <p:spPr bwMode="gray">
          <a:xfrm>
            <a:off x="4727848" y="3252606"/>
            <a:ext cx="6984000" cy="215444"/>
          </a:xfrm>
        </p:spPr>
        <p:txBody>
          <a:bodyPr wrap="square" anchor="b">
            <a:spAutoFit/>
          </a:bodyPr>
          <a:lstStyle>
            <a:lvl1pPr marL="0" indent="0">
              <a:spcBef>
                <a:spcPts val="0"/>
              </a:spcBef>
              <a:buFont typeface="Segoe UI Light" panose="020B0604020202020204" pitchFamily="34" charset="0"/>
              <a:buNone/>
              <a:defRPr sz="1400" b="0" cap="none" baseline="0">
                <a:solidFill>
                  <a:schemeClr val="tx1"/>
                </a:solidFill>
                <a:latin typeface="+mn-lt"/>
              </a:defRPr>
            </a:lvl1pPr>
            <a:lvl2pPr marL="0" indent="0">
              <a:spcBef>
                <a:spcPts val="0"/>
              </a:spcBef>
              <a:buFont typeface="Segoe UI Light" panose="020B0604020202020204" pitchFamily="34" charset="0"/>
              <a:buNone/>
              <a:defRPr sz="1400" b="0" cap="none" baseline="0">
                <a:solidFill>
                  <a:schemeClr val="tx1"/>
                </a:solidFill>
                <a:latin typeface="+mn-lt"/>
              </a:defRPr>
            </a:lvl2pPr>
            <a:lvl3pPr marL="0" indent="0">
              <a:spcBef>
                <a:spcPts val="0"/>
              </a:spcBef>
              <a:buNone/>
              <a:defRPr sz="1400" b="0" cap="none" baseline="0">
                <a:solidFill>
                  <a:schemeClr val="tx1"/>
                </a:solidFill>
                <a:latin typeface="+mn-lt"/>
              </a:defRPr>
            </a:lvl3pPr>
            <a:lvl4pPr marL="0" indent="0">
              <a:spcBef>
                <a:spcPts val="0"/>
              </a:spcBef>
              <a:buNone/>
              <a:defRPr sz="1400" b="0" cap="none" baseline="0">
                <a:solidFill>
                  <a:schemeClr val="tx1"/>
                </a:solidFill>
                <a:latin typeface="+mn-lt"/>
              </a:defRPr>
            </a:lvl4pPr>
            <a:lvl5pPr marL="0" indent="0">
              <a:spcBef>
                <a:spcPts val="0"/>
              </a:spcBef>
              <a:buNone/>
              <a:defRPr sz="1400" b="0" cap="none" baseline="0">
                <a:solidFill>
                  <a:schemeClr val="tx1"/>
                </a:solidFill>
                <a:latin typeface="+mn-lt"/>
              </a:defRPr>
            </a:lvl5pPr>
            <a:lvl6pPr marL="0" indent="0">
              <a:spcBef>
                <a:spcPts val="0"/>
              </a:spcBef>
              <a:buNone/>
              <a:defRPr sz="1400" b="0" cap="none" baseline="0">
                <a:solidFill>
                  <a:schemeClr val="tx1"/>
                </a:solidFill>
                <a:latin typeface="+mn-lt"/>
              </a:defRPr>
            </a:lvl6pPr>
            <a:lvl7pPr marL="0" indent="0">
              <a:spcBef>
                <a:spcPts val="0"/>
              </a:spcBef>
              <a:buNone/>
              <a:defRPr sz="1400" b="0" cap="none" baseline="0">
                <a:solidFill>
                  <a:schemeClr val="tx1"/>
                </a:solidFill>
                <a:latin typeface="+mn-lt"/>
              </a:defRPr>
            </a:lvl7pPr>
            <a:lvl8pPr marL="0" indent="0">
              <a:spcBef>
                <a:spcPts val="0"/>
              </a:spcBef>
              <a:buNone/>
              <a:defRPr sz="1400" b="0" cap="none" baseline="0">
                <a:solidFill>
                  <a:schemeClr val="tx1"/>
                </a:solidFill>
                <a:latin typeface="+mn-lt"/>
              </a:defRPr>
            </a:lvl8pPr>
            <a:lvl9pPr marL="0" indent="0">
              <a:spcBef>
                <a:spcPts val="0"/>
              </a:spcBef>
              <a:buNone/>
              <a:defRPr sz="1400" b="0" cap="none" baseline="0">
                <a:solidFill>
                  <a:schemeClr val="tx1"/>
                </a:solidFill>
                <a:latin typeface="+mn-lt"/>
              </a:defRPr>
            </a:lvl9pPr>
          </a:lstStyle>
          <a:p>
            <a:pPr lvl="0"/>
            <a:r>
              <a:rPr lang="de-DE" noProof="0"/>
              <a:t>E-Mail durch Klicken bearbeiten</a:t>
            </a:r>
          </a:p>
        </p:txBody>
      </p:sp>
      <p:sp>
        <p:nvSpPr>
          <p:cNvPr id="14" name="Textplatzhalter 5">
            <a:extLst>
              <a:ext uri="{FF2B5EF4-FFF2-40B4-BE49-F238E27FC236}">
                <a16:creationId xmlns:a16="http://schemas.microsoft.com/office/drawing/2014/main" id="{5AFB3266-D82A-4AC0-B2CB-022E81E8D483}"/>
              </a:ext>
            </a:extLst>
          </p:cNvPr>
          <p:cNvSpPr>
            <a:spLocks noGrp="1"/>
          </p:cNvSpPr>
          <p:nvPr>
            <p:ph type="body" sz="quarter" idx="37" hasCustomPrompt="1"/>
          </p:nvPr>
        </p:nvSpPr>
        <p:spPr bwMode="gray">
          <a:xfrm>
            <a:off x="4727848" y="4114392"/>
            <a:ext cx="6984000" cy="743793"/>
          </a:xfrm>
        </p:spPr>
        <p:txBody>
          <a:bodyPr wrap="square">
            <a:spAutoFit/>
          </a:bodyPr>
          <a:lstStyle>
            <a:lvl1pPr marL="0" indent="0">
              <a:spcBef>
                <a:spcPts val="600"/>
              </a:spcBef>
              <a:buClr>
                <a:schemeClr val="accent1"/>
              </a:buClr>
              <a:buFont typeface="Segoe UI Light" panose="05000000000000000000" pitchFamily="2" charset="2"/>
              <a:buNone/>
              <a:defRPr sz="1400" b="0" cap="none" baseline="0">
                <a:solidFill>
                  <a:schemeClr val="tx1"/>
                </a:solidFill>
                <a:latin typeface="+mn-lt"/>
              </a:defRPr>
            </a:lvl1pPr>
            <a:lvl2pPr marL="180000" indent="-180000">
              <a:spcBef>
                <a:spcPts val="600"/>
              </a:spcBef>
              <a:buClr>
                <a:schemeClr val="accent1"/>
              </a:buClr>
              <a:buFont typeface="Wingdings" panose="05000000000000000000" pitchFamily="2" charset="2"/>
              <a:buChar char="§"/>
              <a:defRPr sz="1400" b="0" cap="none" baseline="0">
                <a:solidFill>
                  <a:schemeClr val="tx1"/>
                </a:solidFill>
                <a:latin typeface="+mn-lt"/>
              </a:defRPr>
            </a:lvl2pPr>
            <a:lvl3pPr marL="360000" indent="-180000">
              <a:spcBef>
                <a:spcPts val="400"/>
              </a:spcBef>
              <a:buClr>
                <a:schemeClr val="tx1"/>
              </a:buClr>
              <a:buFont typeface="Segoe UI Light" panose="020B0502040204020203" pitchFamily="34" charset="0"/>
              <a:buChar char="−"/>
              <a:defRPr sz="1200" b="0" cap="none" baseline="0">
                <a:solidFill>
                  <a:schemeClr val="tx1"/>
                </a:solidFill>
                <a:latin typeface="+mn-lt"/>
              </a:defRPr>
            </a:lvl3pPr>
            <a:lvl4pPr marL="468000" indent="-252000">
              <a:spcBef>
                <a:spcPts val="400"/>
              </a:spcBef>
              <a:buClr>
                <a:schemeClr val="tx1"/>
              </a:buClr>
              <a:buFont typeface="Segoe UI Light" panose="020B0502040204020203" pitchFamily="34" charset="0"/>
              <a:buChar char="−"/>
              <a:defRPr sz="1200" b="0" cap="none" baseline="0">
                <a:solidFill>
                  <a:schemeClr val="tx1"/>
                </a:solidFill>
                <a:latin typeface="+mn-lt"/>
              </a:defRPr>
            </a:lvl4pPr>
            <a:lvl5pPr marL="468000" indent="-252000">
              <a:spcBef>
                <a:spcPts val="400"/>
              </a:spcBef>
              <a:buClr>
                <a:schemeClr val="tx1"/>
              </a:buClr>
              <a:buFont typeface="Segoe UI Light" panose="020B0502040204020203" pitchFamily="34" charset="0"/>
              <a:buChar char="−"/>
              <a:defRPr sz="1200" b="0" cap="none" baseline="0">
                <a:solidFill>
                  <a:schemeClr val="tx1"/>
                </a:solidFill>
                <a:latin typeface="+mn-lt"/>
              </a:defRPr>
            </a:lvl5pPr>
            <a:lvl6pPr marL="468000" indent="-252000">
              <a:spcBef>
                <a:spcPts val="400"/>
              </a:spcBef>
              <a:buClr>
                <a:schemeClr val="tx1"/>
              </a:buClr>
              <a:buFont typeface="Segoe UI Light" panose="020B0502040204020203" pitchFamily="34" charset="0"/>
              <a:buChar char="−"/>
              <a:defRPr sz="1200" b="0" cap="none" baseline="0">
                <a:solidFill>
                  <a:schemeClr val="tx1"/>
                </a:solidFill>
                <a:latin typeface="+mn-lt"/>
              </a:defRPr>
            </a:lvl6pPr>
            <a:lvl7pPr marL="468000" indent="-252000">
              <a:spcBef>
                <a:spcPts val="400"/>
              </a:spcBef>
              <a:buClr>
                <a:schemeClr val="tx1"/>
              </a:buClr>
              <a:buFont typeface="Segoe UI Light" panose="020B0502040204020203" pitchFamily="34" charset="0"/>
              <a:buChar char="−"/>
              <a:defRPr sz="1200" b="0" cap="none" baseline="0">
                <a:solidFill>
                  <a:schemeClr val="tx1"/>
                </a:solidFill>
                <a:latin typeface="+mn-lt"/>
              </a:defRPr>
            </a:lvl7pPr>
            <a:lvl8pPr marL="468000" indent="-252000">
              <a:spcBef>
                <a:spcPts val="400"/>
              </a:spcBef>
              <a:buClr>
                <a:schemeClr val="tx1"/>
              </a:buClr>
              <a:buFont typeface="Segoe UI Light" panose="020B0502040204020203" pitchFamily="34" charset="0"/>
              <a:buChar char="−"/>
              <a:defRPr sz="1200" b="0" cap="none" baseline="0">
                <a:solidFill>
                  <a:schemeClr val="tx1"/>
                </a:solidFill>
                <a:latin typeface="+mn-lt"/>
              </a:defRPr>
            </a:lvl8pPr>
            <a:lvl9pPr marL="468000" indent="-252000">
              <a:spcBef>
                <a:spcPts val="400"/>
              </a:spcBef>
              <a:buClr>
                <a:schemeClr val="tx1"/>
              </a:buClr>
              <a:buFont typeface="Segoe UI Light" panose="020B0502040204020203" pitchFamily="34" charset="0"/>
              <a:buChar char="−"/>
              <a:defRPr sz="1200" b="0" cap="none" baseline="0">
                <a:solidFill>
                  <a:schemeClr val="tx1"/>
                </a:solidFill>
                <a:latin typeface="+mn-lt"/>
              </a:defRPr>
            </a:lvl9pPr>
          </a:lstStyle>
          <a:p>
            <a:pPr lvl="0"/>
            <a:r>
              <a:rPr lang="de-DE" noProof="0" dirty="0"/>
              <a:t>Text durch Klicken bearbeiten</a:t>
            </a:r>
          </a:p>
          <a:p>
            <a:pPr lvl="1"/>
            <a:r>
              <a:rPr lang="de-DE" noProof="0" dirty="0"/>
              <a:t>Zweite Ebene</a:t>
            </a:r>
          </a:p>
          <a:p>
            <a:pPr lvl="2"/>
            <a:r>
              <a:rPr lang="de-DE" noProof="0" dirty="0"/>
              <a:t>Dritte Ebene</a:t>
            </a:r>
          </a:p>
        </p:txBody>
      </p:sp>
      <p:sp>
        <p:nvSpPr>
          <p:cNvPr id="17" name="Textplatzhalter 5">
            <a:extLst>
              <a:ext uri="{FF2B5EF4-FFF2-40B4-BE49-F238E27FC236}">
                <a16:creationId xmlns:a16="http://schemas.microsoft.com/office/drawing/2014/main" id="{A4D9EABE-7057-427F-9E03-AECB07CB1E2D}"/>
              </a:ext>
            </a:extLst>
          </p:cNvPr>
          <p:cNvSpPr>
            <a:spLocks noGrp="1"/>
          </p:cNvSpPr>
          <p:nvPr>
            <p:ph type="body" sz="quarter" idx="38" hasCustomPrompt="1"/>
          </p:nvPr>
        </p:nvSpPr>
        <p:spPr bwMode="gray">
          <a:xfrm>
            <a:off x="4727848" y="3501008"/>
            <a:ext cx="6984000" cy="215444"/>
          </a:xfrm>
        </p:spPr>
        <p:txBody>
          <a:bodyPr wrap="square">
            <a:spAutoFit/>
          </a:bodyPr>
          <a:lstStyle>
            <a:lvl1pPr marL="0" indent="0">
              <a:spcBef>
                <a:spcPts val="0"/>
              </a:spcBef>
              <a:buFont typeface="Segoe UI Light" panose="020B0604020202020204" pitchFamily="34" charset="0"/>
              <a:buNone/>
              <a:defRPr sz="1400" b="0" cap="none" baseline="0">
                <a:solidFill>
                  <a:schemeClr val="tx1"/>
                </a:solidFill>
                <a:latin typeface="+mn-lt"/>
              </a:defRPr>
            </a:lvl1pPr>
            <a:lvl2pPr marL="0" indent="0">
              <a:spcBef>
                <a:spcPts val="0"/>
              </a:spcBef>
              <a:buFont typeface="Segoe UI Light" panose="020B0604020202020204" pitchFamily="34" charset="0"/>
              <a:buNone/>
              <a:defRPr sz="1400" b="0" cap="none" baseline="0">
                <a:solidFill>
                  <a:schemeClr val="tx1"/>
                </a:solidFill>
                <a:latin typeface="+mn-lt"/>
              </a:defRPr>
            </a:lvl2pPr>
            <a:lvl3pPr marL="0" indent="0">
              <a:spcBef>
                <a:spcPts val="0"/>
              </a:spcBef>
              <a:buNone/>
              <a:defRPr sz="1400" b="0" cap="none" baseline="0">
                <a:solidFill>
                  <a:schemeClr val="tx1"/>
                </a:solidFill>
                <a:latin typeface="+mn-lt"/>
              </a:defRPr>
            </a:lvl3pPr>
            <a:lvl4pPr marL="0" indent="0">
              <a:spcBef>
                <a:spcPts val="0"/>
              </a:spcBef>
              <a:buNone/>
              <a:defRPr sz="1400" b="0" cap="none" baseline="0">
                <a:solidFill>
                  <a:schemeClr val="tx1"/>
                </a:solidFill>
                <a:latin typeface="+mn-lt"/>
              </a:defRPr>
            </a:lvl4pPr>
            <a:lvl5pPr marL="0" indent="0">
              <a:spcBef>
                <a:spcPts val="0"/>
              </a:spcBef>
              <a:buNone/>
              <a:defRPr sz="1400" b="0" cap="none" baseline="0">
                <a:solidFill>
                  <a:schemeClr val="tx1"/>
                </a:solidFill>
                <a:latin typeface="+mn-lt"/>
              </a:defRPr>
            </a:lvl5pPr>
            <a:lvl6pPr marL="0" indent="0">
              <a:spcBef>
                <a:spcPts val="0"/>
              </a:spcBef>
              <a:buNone/>
              <a:defRPr sz="1400" b="0" cap="none" baseline="0">
                <a:solidFill>
                  <a:schemeClr val="tx1"/>
                </a:solidFill>
                <a:latin typeface="+mn-lt"/>
              </a:defRPr>
            </a:lvl6pPr>
            <a:lvl7pPr marL="0" indent="0">
              <a:spcBef>
                <a:spcPts val="0"/>
              </a:spcBef>
              <a:buNone/>
              <a:defRPr sz="1400" b="0" cap="none" baseline="0">
                <a:solidFill>
                  <a:schemeClr val="tx1"/>
                </a:solidFill>
                <a:latin typeface="+mn-lt"/>
              </a:defRPr>
            </a:lvl7pPr>
            <a:lvl8pPr marL="0" indent="0">
              <a:spcBef>
                <a:spcPts val="0"/>
              </a:spcBef>
              <a:buNone/>
              <a:defRPr sz="1400" b="0" cap="none" baseline="0">
                <a:solidFill>
                  <a:schemeClr val="tx1"/>
                </a:solidFill>
                <a:latin typeface="+mn-lt"/>
              </a:defRPr>
            </a:lvl8pPr>
            <a:lvl9pPr marL="0" indent="0">
              <a:spcBef>
                <a:spcPts val="0"/>
              </a:spcBef>
              <a:buNone/>
              <a:defRPr sz="1400" b="0" cap="none" baseline="0">
                <a:solidFill>
                  <a:schemeClr val="tx1"/>
                </a:solidFill>
                <a:latin typeface="+mn-lt"/>
              </a:defRPr>
            </a:lvl9pPr>
          </a:lstStyle>
          <a:p>
            <a:pPr lvl="0"/>
            <a:r>
              <a:rPr lang="de-DE" noProof="0"/>
              <a:t>Telefonnummer durch Klicken bearbeiten</a:t>
            </a:r>
          </a:p>
        </p:txBody>
      </p:sp>
    </p:spTree>
    <p:extLst>
      <p:ext uri="{BB962C8B-B14F-4D97-AF65-F5344CB8AC3E}">
        <p14:creationId xmlns:p14="http://schemas.microsoft.com/office/powerpoint/2010/main" val="46334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elfolie Branchen">
    <p:spTree>
      <p:nvGrpSpPr>
        <p:cNvPr id="1" name=""/>
        <p:cNvGrpSpPr/>
        <p:nvPr/>
      </p:nvGrpSpPr>
      <p:grpSpPr>
        <a:xfrm>
          <a:off x="0" y="0"/>
          <a:ext cx="0" cy="0"/>
          <a:chOff x="0" y="0"/>
          <a:chExt cx="0" cy="0"/>
        </a:xfrm>
      </p:grpSpPr>
      <p:sp>
        <p:nvSpPr>
          <p:cNvPr id="15" name="Bildplatzhalter 20">
            <a:extLst>
              <a:ext uri="{FF2B5EF4-FFF2-40B4-BE49-F238E27FC236}">
                <a16:creationId xmlns:a16="http://schemas.microsoft.com/office/drawing/2014/main" id="{21E46FA2-DC25-4584-A9AC-57C855481BE3}"/>
              </a:ext>
            </a:extLst>
          </p:cNvPr>
          <p:cNvSpPr>
            <a:spLocks noGrp="1"/>
          </p:cNvSpPr>
          <p:nvPr>
            <p:ph type="pic" sz="quarter" idx="34"/>
          </p:nvPr>
        </p:nvSpPr>
        <p:spPr bwMode="gray">
          <a:xfrm>
            <a:off x="0" y="0"/>
            <a:ext cx="12192000" cy="6858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endParaRPr lang="de-DE" noProof="0" dirty="0"/>
          </a:p>
        </p:txBody>
      </p:sp>
      <p:sp>
        <p:nvSpPr>
          <p:cNvPr id="2" name="Titel 1">
            <a:extLst>
              <a:ext uri="{FF2B5EF4-FFF2-40B4-BE49-F238E27FC236}">
                <a16:creationId xmlns:a16="http://schemas.microsoft.com/office/drawing/2014/main" id="{E0EAA46B-A94E-44C8-9B47-497C0E926F8E}"/>
              </a:ext>
            </a:extLst>
          </p:cNvPr>
          <p:cNvSpPr>
            <a:spLocks noGrp="1"/>
          </p:cNvSpPr>
          <p:nvPr>
            <p:ph type="title" hasCustomPrompt="1"/>
          </p:nvPr>
        </p:nvSpPr>
        <p:spPr bwMode="gray">
          <a:xfrm>
            <a:off x="850387" y="2353213"/>
            <a:ext cx="6696000" cy="2105192"/>
          </a:xfrm>
        </p:spPr>
        <p:txBody>
          <a:bodyPr wrap="square" anchor="b">
            <a:spAutoFit/>
          </a:bodyPr>
          <a:lstStyle>
            <a:lvl1pPr>
              <a:defRPr sz="4800">
                <a:solidFill>
                  <a:schemeClr val="bg1"/>
                </a:solidFill>
              </a:defRPr>
            </a:lvl1pPr>
          </a:lstStyle>
          <a:p>
            <a:r>
              <a:rPr lang="de-DE" noProof="0" dirty="0"/>
              <a:t>Präsentationstitel durch Klicken bearbeiten</a:t>
            </a:r>
          </a:p>
        </p:txBody>
      </p:sp>
      <p:sp>
        <p:nvSpPr>
          <p:cNvPr id="26" name="Textplatzhalter 5">
            <a:extLst>
              <a:ext uri="{FF2B5EF4-FFF2-40B4-BE49-F238E27FC236}">
                <a16:creationId xmlns:a16="http://schemas.microsoft.com/office/drawing/2014/main" id="{1C225DA6-3CAB-4974-B562-FA685A471DE3}"/>
              </a:ext>
            </a:extLst>
          </p:cNvPr>
          <p:cNvSpPr>
            <a:spLocks noGrp="1"/>
          </p:cNvSpPr>
          <p:nvPr>
            <p:ph type="body" sz="quarter" idx="13" hasCustomPrompt="1"/>
          </p:nvPr>
        </p:nvSpPr>
        <p:spPr bwMode="gray">
          <a:xfrm>
            <a:off x="850386" y="5954191"/>
            <a:ext cx="6696000" cy="215444"/>
          </a:xfrm>
        </p:spPr>
        <p:txBody>
          <a:bodyPr wrap="square" anchor="b">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Name Nachname, Ort, Datum durch Klicken bearbeiten</a:t>
            </a:r>
          </a:p>
        </p:txBody>
      </p:sp>
      <p:sp>
        <p:nvSpPr>
          <p:cNvPr id="6" name="Textplatzhalter 5">
            <a:extLst>
              <a:ext uri="{FF2B5EF4-FFF2-40B4-BE49-F238E27FC236}">
                <a16:creationId xmlns:a16="http://schemas.microsoft.com/office/drawing/2014/main" id="{C80597CC-6F44-4DBB-84E3-0462194EE4FE}"/>
              </a:ext>
            </a:extLst>
          </p:cNvPr>
          <p:cNvSpPr>
            <a:spLocks noGrp="1"/>
          </p:cNvSpPr>
          <p:nvPr>
            <p:ph type="body" sz="quarter" idx="12" hasCustomPrompt="1"/>
          </p:nvPr>
        </p:nvSpPr>
        <p:spPr bwMode="gray">
          <a:xfrm>
            <a:off x="850385" y="4757439"/>
            <a:ext cx="6696000" cy="307777"/>
          </a:xfrm>
        </p:spPr>
        <p:txBody>
          <a:bodyPr wrap="square">
            <a:spAutoFit/>
          </a:bodyPr>
          <a:lstStyle>
            <a:lvl1pPr marL="0" indent="0">
              <a:spcBef>
                <a:spcPts val="0"/>
              </a:spcBef>
              <a:buFont typeface="Segoe UI Light" panose="020B0604020202020204" pitchFamily="34" charset="0"/>
              <a:buNone/>
              <a:defRPr sz="2000" b="0" cap="none" baseline="0">
                <a:solidFill>
                  <a:schemeClr val="bg1"/>
                </a:solidFill>
                <a:latin typeface="+mj-lt"/>
              </a:defRPr>
            </a:lvl1pPr>
            <a:lvl2pPr marL="0" indent="0">
              <a:spcBef>
                <a:spcPts val="0"/>
              </a:spcBef>
              <a:buFont typeface="Segoe UI Light" panose="020B0604020202020204" pitchFamily="34" charset="0"/>
              <a:buNone/>
              <a:defRPr sz="2000" b="0" cap="none" baseline="0">
                <a:solidFill>
                  <a:schemeClr val="bg1"/>
                </a:solidFill>
                <a:latin typeface="+mj-lt"/>
              </a:defRPr>
            </a:lvl2pPr>
            <a:lvl3pPr marL="0" indent="0">
              <a:spcBef>
                <a:spcPts val="0"/>
              </a:spcBef>
              <a:buNone/>
              <a:defRPr sz="2000" b="0" cap="none" baseline="0">
                <a:solidFill>
                  <a:schemeClr val="bg1"/>
                </a:solidFill>
                <a:latin typeface="+mj-lt"/>
              </a:defRPr>
            </a:lvl3pPr>
            <a:lvl4pPr marL="0" indent="0">
              <a:spcBef>
                <a:spcPts val="0"/>
              </a:spcBef>
              <a:buNone/>
              <a:defRPr sz="2000" b="0" cap="none" baseline="0">
                <a:solidFill>
                  <a:schemeClr val="bg1"/>
                </a:solidFill>
                <a:latin typeface="+mj-lt"/>
              </a:defRPr>
            </a:lvl4pPr>
            <a:lvl5pPr marL="0" indent="0">
              <a:spcBef>
                <a:spcPts val="0"/>
              </a:spcBef>
              <a:buNone/>
              <a:defRPr sz="2000" b="0" cap="none" baseline="0">
                <a:solidFill>
                  <a:schemeClr val="bg1"/>
                </a:solidFill>
                <a:latin typeface="+mj-lt"/>
              </a:defRPr>
            </a:lvl5pPr>
            <a:lvl6pPr marL="0" indent="0">
              <a:spcBef>
                <a:spcPts val="0"/>
              </a:spcBef>
              <a:buNone/>
              <a:defRPr sz="2000" b="0" cap="none" baseline="0">
                <a:solidFill>
                  <a:schemeClr val="bg1"/>
                </a:solidFill>
                <a:latin typeface="+mj-lt"/>
              </a:defRPr>
            </a:lvl6pPr>
            <a:lvl7pPr marL="0" indent="0">
              <a:spcBef>
                <a:spcPts val="0"/>
              </a:spcBef>
              <a:buNone/>
              <a:defRPr sz="2000" b="0" cap="none" baseline="0">
                <a:solidFill>
                  <a:schemeClr val="bg1"/>
                </a:solidFill>
                <a:latin typeface="+mj-lt"/>
              </a:defRPr>
            </a:lvl7pPr>
            <a:lvl8pPr marL="0" indent="0">
              <a:spcBef>
                <a:spcPts val="0"/>
              </a:spcBef>
              <a:buNone/>
              <a:defRPr sz="2000" b="0" cap="none" baseline="0">
                <a:solidFill>
                  <a:schemeClr val="bg1"/>
                </a:solidFill>
                <a:latin typeface="+mj-lt"/>
              </a:defRPr>
            </a:lvl8pPr>
            <a:lvl9pPr marL="0" indent="0">
              <a:spcBef>
                <a:spcPts val="0"/>
              </a:spcBef>
              <a:buNone/>
              <a:defRPr sz="2000" b="0" cap="none" baseline="0">
                <a:solidFill>
                  <a:schemeClr val="bg1"/>
                </a:solidFill>
                <a:latin typeface="+mj-lt"/>
              </a:defRPr>
            </a:lvl9pPr>
          </a:lstStyle>
          <a:p>
            <a:pPr lvl="0"/>
            <a:r>
              <a:rPr lang="de-DE" noProof="0" dirty="0"/>
              <a:t>Untertitel durch Klicken bearbeiten</a:t>
            </a:r>
          </a:p>
        </p:txBody>
      </p:sp>
      <p:sp>
        <p:nvSpPr>
          <p:cNvPr id="16" name="Textplatzhalter 27">
            <a:extLst>
              <a:ext uri="{FF2B5EF4-FFF2-40B4-BE49-F238E27FC236}">
                <a16:creationId xmlns:a16="http://schemas.microsoft.com/office/drawing/2014/main" id="{31D084A4-131F-4E72-BC16-9586C3BA5D33}"/>
              </a:ext>
            </a:extLst>
          </p:cNvPr>
          <p:cNvSpPr>
            <a:spLocks noGrp="1"/>
          </p:cNvSpPr>
          <p:nvPr>
            <p:ph type="body" sz="quarter" idx="35" hasCustomPrompt="1"/>
          </p:nvPr>
        </p:nvSpPr>
        <p:spPr bwMode="gray">
          <a:xfrm>
            <a:off x="11713200" y="-1"/>
            <a:ext cx="478800" cy="478801"/>
          </a:xfrm>
          <a:custGeom>
            <a:avLst/>
            <a:gdLst>
              <a:gd name="connsiteX0" fmla="*/ 0 w 478800"/>
              <a:gd name="connsiteY0" fmla="*/ 0 h 478801"/>
              <a:gd name="connsiteX1" fmla="*/ 478800 w 478800"/>
              <a:gd name="connsiteY1" fmla="*/ 0 h 478801"/>
              <a:gd name="connsiteX2" fmla="*/ 478800 w 478800"/>
              <a:gd name="connsiteY2" fmla="*/ 1 h 478801"/>
              <a:gd name="connsiteX3" fmla="*/ 478800 w 478800"/>
              <a:gd name="connsiteY3" fmla="*/ 136800 h 478801"/>
              <a:gd name="connsiteX4" fmla="*/ 478800 w 478800"/>
              <a:gd name="connsiteY4" fmla="*/ 478801 h 478801"/>
              <a:gd name="connsiteX5" fmla="*/ 342000 w 478800"/>
              <a:gd name="connsiteY5" fmla="*/ 478801 h 478801"/>
              <a:gd name="connsiteX6" fmla="*/ 342000 w 478800"/>
              <a:gd name="connsiteY6" fmla="*/ 136800 h 478801"/>
              <a:gd name="connsiteX7" fmla="*/ 0 w 478800"/>
              <a:gd name="connsiteY7" fmla="*/ 136800 h 478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00" h="478801">
                <a:moveTo>
                  <a:pt x="0" y="0"/>
                </a:moveTo>
                <a:lnTo>
                  <a:pt x="478800" y="0"/>
                </a:lnTo>
                <a:lnTo>
                  <a:pt x="478800" y="1"/>
                </a:lnTo>
                <a:lnTo>
                  <a:pt x="478800" y="136800"/>
                </a:lnTo>
                <a:lnTo>
                  <a:pt x="478800" y="478801"/>
                </a:lnTo>
                <a:lnTo>
                  <a:pt x="342000" y="478801"/>
                </a:lnTo>
                <a:lnTo>
                  <a:pt x="342000" y="136800"/>
                </a:lnTo>
                <a:lnTo>
                  <a:pt x="0" y="136800"/>
                </a:lnTo>
                <a:close/>
              </a:path>
            </a:pathLst>
          </a:custGeom>
          <a:solidFill>
            <a:schemeClr val="accent1"/>
          </a:solidFill>
        </p:spPr>
        <p:txBody>
          <a:bodyPr wrap="square">
            <a:noAutofit/>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17" name="Textplatzhalter 23">
            <a:extLst>
              <a:ext uri="{FF2B5EF4-FFF2-40B4-BE49-F238E27FC236}">
                <a16:creationId xmlns:a16="http://schemas.microsoft.com/office/drawing/2014/main" id="{C3243748-C8F2-4591-86E9-F0642381DE85}"/>
              </a:ext>
            </a:extLst>
          </p:cNvPr>
          <p:cNvSpPr>
            <a:spLocks noGrp="1"/>
          </p:cNvSpPr>
          <p:nvPr>
            <p:ph type="body" sz="quarter" idx="30" hasCustomPrompt="1"/>
          </p:nvPr>
        </p:nvSpPr>
        <p:spPr bwMode="gray">
          <a:xfrm>
            <a:off x="0" y="6379200"/>
            <a:ext cx="478800" cy="478800"/>
          </a:xfrm>
          <a:custGeom>
            <a:avLst/>
            <a:gdLst>
              <a:gd name="connsiteX0" fmla="*/ 0 w 478800"/>
              <a:gd name="connsiteY0" fmla="*/ 0 h 478800"/>
              <a:gd name="connsiteX1" fmla="*/ 136800 w 478800"/>
              <a:gd name="connsiteY1" fmla="*/ 0 h 478800"/>
              <a:gd name="connsiteX2" fmla="*/ 136800 w 478800"/>
              <a:gd name="connsiteY2" fmla="*/ 342000 h 478800"/>
              <a:gd name="connsiteX3" fmla="*/ 478800 w 478800"/>
              <a:gd name="connsiteY3" fmla="*/ 342000 h 478800"/>
              <a:gd name="connsiteX4" fmla="*/ 478800 w 478800"/>
              <a:gd name="connsiteY4" fmla="*/ 478800 h 478800"/>
              <a:gd name="connsiteX5" fmla="*/ 136800 w 478800"/>
              <a:gd name="connsiteY5" fmla="*/ 478800 h 478800"/>
              <a:gd name="connsiteX6" fmla="*/ 0 w 478800"/>
              <a:gd name="connsiteY6" fmla="*/ 478800 h 478800"/>
              <a:gd name="connsiteX7" fmla="*/ 0 w 478800"/>
              <a:gd name="connsiteY7" fmla="*/ 342000 h 47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00" h="478800">
                <a:moveTo>
                  <a:pt x="0" y="0"/>
                </a:moveTo>
                <a:lnTo>
                  <a:pt x="136800" y="0"/>
                </a:lnTo>
                <a:lnTo>
                  <a:pt x="136800" y="342000"/>
                </a:lnTo>
                <a:lnTo>
                  <a:pt x="478800" y="342000"/>
                </a:lnTo>
                <a:lnTo>
                  <a:pt x="478800" y="478800"/>
                </a:lnTo>
                <a:lnTo>
                  <a:pt x="136800" y="478800"/>
                </a:lnTo>
                <a:lnTo>
                  <a:pt x="0" y="478800"/>
                </a:lnTo>
                <a:lnTo>
                  <a:pt x="0" y="342000"/>
                </a:lnTo>
                <a:close/>
              </a:path>
            </a:pathLst>
          </a:custGeom>
          <a:solidFill>
            <a:schemeClr val="accent1"/>
          </a:solidFill>
        </p:spPr>
        <p:txBody>
          <a:bodyPr wrap="square">
            <a:noAutofit/>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4" name="Textplatzhalter 3">
            <a:extLst>
              <a:ext uri="{FF2B5EF4-FFF2-40B4-BE49-F238E27FC236}">
                <a16:creationId xmlns:a16="http://schemas.microsoft.com/office/drawing/2014/main" id="{4DDF7BD7-F036-4E53-8000-490FA2233980}"/>
              </a:ext>
            </a:extLst>
          </p:cNvPr>
          <p:cNvSpPr>
            <a:spLocks noGrp="1"/>
          </p:cNvSpPr>
          <p:nvPr>
            <p:ph type="body" sz="quarter" idx="36" hasCustomPrompt="1"/>
          </p:nvPr>
        </p:nvSpPr>
        <p:spPr bwMode="gray">
          <a:xfrm>
            <a:off x="485999" y="485774"/>
            <a:ext cx="2259371" cy="1292677"/>
          </a:xfrm>
          <a:blipFill>
            <a:blip r:embed="rId2"/>
            <a:stretch>
              <a:fillRect/>
            </a:stretch>
          </a:blipFill>
        </p:spPr>
        <p:txBody>
          <a:bodyPr/>
          <a:lstStyle>
            <a:lvl1pPr marL="0" indent="0">
              <a:spcBef>
                <a:spcPts val="0"/>
              </a:spcBef>
              <a:buFont typeface="Arial" panose="020B0604020202020204" pitchFamily="34" charset="0"/>
              <a:buNone/>
              <a:defRPr sz="100" cap="none" baseline="0">
                <a:noFill/>
                <a:latin typeface="+mj-lt"/>
              </a:defRPr>
            </a:lvl1pPr>
            <a:lvl2pPr marL="0" indent="0">
              <a:spcBef>
                <a:spcPts val="0"/>
              </a:spcBef>
              <a:buFont typeface="Arial" panose="020B0604020202020204" pitchFamily="34" charset="0"/>
              <a:buNone/>
              <a:defRPr sz="100" cap="none" baseline="0">
                <a:noFill/>
                <a:latin typeface="+mj-lt"/>
              </a:defRPr>
            </a:lvl2pPr>
            <a:lvl3pPr marL="0" indent="0">
              <a:spcBef>
                <a:spcPts val="0"/>
              </a:spcBef>
              <a:buNone/>
              <a:defRPr sz="100" cap="none" baseline="0">
                <a:noFill/>
                <a:latin typeface="+mj-lt"/>
              </a:defRPr>
            </a:lvl3pPr>
            <a:lvl4pPr marL="0" indent="0">
              <a:spcBef>
                <a:spcPts val="0"/>
              </a:spcBef>
              <a:buNone/>
              <a:defRPr sz="100" cap="none" baseline="0">
                <a:noFill/>
                <a:latin typeface="+mj-lt"/>
              </a:defRPr>
            </a:lvl4pPr>
            <a:lvl5pPr marL="0" indent="0">
              <a:spcBef>
                <a:spcPts val="0"/>
              </a:spcBef>
              <a:buNone/>
              <a:defRPr sz="100" cap="none" baseline="0">
                <a:noFill/>
                <a:latin typeface="+mj-lt"/>
              </a:defRPr>
            </a:lvl5pPr>
            <a:lvl6pPr marL="0" indent="0">
              <a:spcBef>
                <a:spcPts val="0"/>
              </a:spcBef>
              <a:buNone/>
              <a:defRPr sz="100" cap="none" baseline="0">
                <a:noFill/>
                <a:latin typeface="+mj-lt"/>
              </a:defRPr>
            </a:lvl6pPr>
            <a:lvl7pPr marL="0" indent="0">
              <a:spcBef>
                <a:spcPts val="0"/>
              </a:spcBef>
              <a:buNone/>
              <a:defRPr sz="100" cap="none" baseline="0">
                <a:noFill/>
                <a:latin typeface="+mj-lt"/>
              </a:defRPr>
            </a:lvl7pPr>
            <a:lvl8pPr marL="0" indent="0">
              <a:spcBef>
                <a:spcPts val="0"/>
              </a:spcBef>
              <a:buNone/>
              <a:defRPr sz="100" cap="none" baseline="0">
                <a:noFill/>
                <a:latin typeface="+mj-lt"/>
              </a:defRPr>
            </a:lvl8pPr>
            <a:lvl9pPr marL="0" indent="0">
              <a:spcBef>
                <a:spcPts val="0"/>
              </a:spcBef>
              <a:buNone/>
              <a:defRPr sz="100" cap="none" baseline="0">
                <a:noFill/>
                <a:latin typeface="+mj-lt"/>
              </a:defRPr>
            </a:lvl9pPr>
          </a:lstStyle>
          <a:p>
            <a:pPr lvl="0"/>
            <a:r>
              <a:rPr lang="de-DE" dirty="0"/>
              <a:t>x</a:t>
            </a:r>
          </a:p>
        </p:txBody>
      </p:sp>
      <p:sp>
        <p:nvSpPr>
          <p:cNvPr id="13" name="Textplatzhalter 3">
            <a:extLst>
              <a:ext uri="{FF2B5EF4-FFF2-40B4-BE49-F238E27FC236}">
                <a16:creationId xmlns:a16="http://schemas.microsoft.com/office/drawing/2014/main" id="{672EDB9C-273A-4E52-99FD-55B522AF8411}"/>
              </a:ext>
            </a:extLst>
          </p:cNvPr>
          <p:cNvSpPr>
            <a:spLocks noGrp="1"/>
          </p:cNvSpPr>
          <p:nvPr>
            <p:ph type="body" sz="quarter" idx="37" hasCustomPrompt="1"/>
          </p:nvPr>
        </p:nvSpPr>
        <p:spPr bwMode="gray">
          <a:xfrm>
            <a:off x="850387" y="4589259"/>
            <a:ext cx="54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Arial" panose="020B0604020202020204" pitchFamily="34" charset="0"/>
              <a:buNone/>
              <a:defRPr sz="100" cap="none" baseline="0">
                <a:noFill/>
                <a:latin typeface="+mj-lt"/>
              </a:defRPr>
            </a:lvl1pPr>
            <a:lvl2pPr marL="0" indent="0">
              <a:spcBef>
                <a:spcPts val="0"/>
              </a:spcBef>
              <a:buFont typeface="Arial" panose="020B0604020202020204" pitchFamily="34" charset="0"/>
              <a:buNone/>
              <a:defRPr sz="100" cap="none" baseline="0">
                <a:noFill/>
                <a:latin typeface="+mj-lt"/>
              </a:defRPr>
            </a:lvl2pPr>
            <a:lvl3pPr marL="0" indent="0">
              <a:spcBef>
                <a:spcPts val="0"/>
              </a:spcBef>
              <a:buNone/>
              <a:defRPr sz="100" cap="none" baseline="0">
                <a:noFill/>
                <a:latin typeface="+mj-lt"/>
              </a:defRPr>
            </a:lvl3pPr>
            <a:lvl4pPr marL="0" indent="0">
              <a:spcBef>
                <a:spcPts val="0"/>
              </a:spcBef>
              <a:buNone/>
              <a:defRPr sz="100" cap="none" baseline="0">
                <a:noFill/>
                <a:latin typeface="+mj-lt"/>
              </a:defRPr>
            </a:lvl4pPr>
            <a:lvl5pPr marL="0" indent="0">
              <a:spcBef>
                <a:spcPts val="0"/>
              </a:spcBef>
              <a:buNone/>
              <a:defRPr sz="100" cap="none" baseline="0">
                <a:noFill/>
                <a:latin typeface="+mj-lt"/>
              </a:defRPr>
            </a:lvl5pPr>
            <a:lvl6pPr marL="0" indent="0">
              <a:spcBef>
                <a:spcPts val="0"/>
              </a:spcBef>
              <a:buNone/>
              <a:defRPr sz="100" cap="none" baseline="0">
                <a:noFill/>
                <a:latin typeface="+mj-lt"/>
              </a:defRPr>
            </a:lvl6pPr>
            <a:lvl7pPr marL="0" indent="0">
              <a:spcBef>
                <a:spcPts val="0"/>
              </a:spcBef>
              <a:buNone/>
              <a:defRPr sz="100" cap="none" baseline="0">
                <a:noFill/>
                <a:latin typeface="+mj-lt"/>
              </a:defRPr>
            </a:lvl7pPr>
            <a:lvl8pPr marL="0" indent="0">
              <a:spcBef>
                <a:spcPts val="0"/>
              </a:spcBef>
              <a:buNone/>
              <a:defRPr sz="100" cap="none" baseline="0">
                <a:noFill/>
                <a:latin typeface="+mj-lt"/>
              </a:defRPr>
            </a:lvl8pPr>
            <a:lvl9pPr marL="0" indent="0">
              <a:spcBef>
                <a:spcPts val="0"/>
              </a:spcBef>
              <a:buNone/>
              <a:defRPr sz="100" cap="none" baseline="0">
                <a:noFill/>
                <a:latin typeface="+mj-lt"/>
              </a:defRPr>
            </a:lvl9pPr>
          </a:lstStyle>
          <a:p>
            <a:pPr lvl="0"/>
            <a:r>
              <a:rPr lang="de-DE" dirty="0"/>
              <a:t>x</a:t>
            </a:r>
          </a:p>
        </p:txBody>
      </p:sp>
    </p:spTree>
    <p:extLst>
      <p:ext uri="{BB962C8B-B14F-4D97-AF65-F5344CB8AC3E}">
        <p14:creationId xmlns:p14="http://schemas.microsoft.com/office/powerpoint/2010/main" val="259069339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Kontakt 01">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3C2629-0B14-49BF-8B37-D0C59557571A}"/>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905AB1F5-91D2-45E9-932E-EF0DD6C84E10}"/>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2A9A051A-7A0E-43F8-B3C9-566CD07E4833}"/>
              </a:ext>
            </a:extLst>
          </p:cNvPr>
          <p:cNvSpPr>
            <a:spLocks noGrp="1"/>
          </p:cNvSpPr>
          <p:nvPr>
            <p:ph type="sldNum" sz="quarter" idx="11"/>
          </p:nvPr>
        </p:nvSpPr>
        <p:spPr bwMode="gray"/>
        <p:txBody>
          <a:bodyPr/>
          <a:lstStyle/>
          <a:p>
            <a:fld id="{A72469DF-44F7-4AE8-BFDD-A3B61B945ACF}" type="slidenum">
              <a:rPr lang="de-DE" smtClean="0"/>
              <a:t>‹Nr.›</a:t>
            </a:fld>
            <a:endParaRPr lang="de-DE"/>
          </a:p>
        </p:txBody>
      </p:sp>
      <p:sp>
        <p:nvSpPr>
          <p:cNvPr id="5" name="Bildplatzhalter 20">
            <a:extLst>
              <a:ext uri="{FF2B5EF4-FFF2-40B4-BE49-F238E27FC236}">
                <a16:creationId xmlns:a16="http://schemas.microsoft.com/office/drawing/2014/main" id="{2E398CE1-33E8-4ACC-A127-0CF239DE6F55}"/>
              </a:ext>
            </a:extLst>
          </p:cNvPr>
          <p:cNvSpPr>
            <a:spLocks noGrp="1"/>
          </p:cNvSpPr>
          <p:nvPr>
            <p:ph type="pic" sz="quarter" idx="34"/>
          </p:nvPr>
        </p:nvSpPr>
        <p:spPr bwMode="gray">
          <a:xfrm>
            <a:off x="479376"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sp>
        <p:nvSpPr>
          <p:cNvPr id="11" name="Textplatzhalter 5">
            <a:extLst>
              <a:ext uri="{FF2B5EF4-FFF2-40B4-BE49-F238E27FC236}">
                <a16:creationId xmlns:a16="http://schemas.microsoft.com/office/drawing/2014/main" id="{4D0CBCB8-4A89-4A1D-8394-D02AD392D2C1}"/>
              </a:ext>
            </a:extLst>
          </p:cNvPr>
          <p:cNvSpPr>
            <a:spLocks noGrp="1"/>
          </p:cNvSpPr>
          <p:nvPr>
            <p:ph type="body" sz="quarter" idx="14" hasCustomPrompt="1"/>
          </p:nvPr>
        </p:nvSpPr>
        <p:spPr bwMode="gray">
          <a:xfrm>
            <a:off x="479377"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12" name="Textplatzhalter 5">
            <a:extLst>
              <a:ext uri="{FF2B5EF4-FFF2-40B4-BE49-F238E27FC236}">
                <a16:creationId xmlns:a16="http://schemas.microsoft.com/office/drawing/2014/main" id="{6D45E507-9959-493E-B924-72562E6CFE72}"/>
              </a:ext>
            </a:extLst>
          </p:cNvPr>
          <p:cNvSpPr>
            <a:spLocks noGrp="1"/>
          </p:cNvSpPr>
          <p:nvPr>
            <p:ph type="body" sz="quarter" idx="35" hasCustomPrompt="1"/>
          </p:nvPr>
        </p:nvSpPr>
        <p:spPr bwMode="gray">
          <a:xfrm>
            <a:off x="479377"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13" name="Textplatzhalter 5">
            <a:extLst>
              <a:ext uri="{FF2B5EF4-FFF2-40B4-BE49-F238E27FC236}">
                <a16:creationId xmlns:a16="http://schemas.microsoft.com/office/drawing/2014/main" id="{1A043DB4-AA2B-42CB-88EA-9AA9B955F5C2}"/>
              </a:ext>
            </a:extLst>
          </p:cNvPr>
          <p:cNvSpPr>
            <a:spLocks noGrp="1"/>
          </p:cNvSpPr>
          <p:nvPr>
            <p:ph type="body" sz="quarter" idx="36" hasCustomPrompt="1"/>
          </p:nvPr>
        </p:nvSpPr>
        <p:spPr bwMode="gray">
          <a:xfrm>
            <a:off x="479377"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17" name="Textplatzhalter 5">
            <a:extLst>
              <a:ext uri="{FF2B5EF4-FFF2-40B4-BE49-F238E27FC236}">
                <a16:creationId xmlns:a16="http://schemas.microsoft.com/office/drawing/2014/main" id="{A4D9EABE-7057-427F-9E03-AECB07CB1E2D}"/>
              </a:ext>
            </a:extLst>
          </p:cNvPr>
          <p:cNvSpPr>
            <a:spLocks noGrp="1"/>
          </p:cNvSpPr>
          <p:nvPr>
            <p:ph type="body" sz="quarter" idx="38" hasCustomPrompt="1"/>
          </p:nvPr>
        </p:nvSpPr>
        <p:spPr bwMode="gray">
          <a:xfrm>
            <a:off x="479377"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cxnSp>
        <p:nvCxnSpPr>
          <p:cNvPr id="19" name="Straight Connector 66">
            <a:extLst>
              <a:ext uri="{FF2B5EF4-FFF2-40B4-BE49-F238E27FC236}">
                <a16:creationId xmlns:a16="http://schemas.microsoft.com/office/drawing/2014/main" id="{9A313A16-DE05-4741-BF77-0B3E71E2AD71}"/>
              </a:ext>
            </a:extLst>
          </p:cNvPr>
          <p:cNvCxnSpPr>
            <a:cxnSpLocks/>
          </p:cNvCxnSpPr>
          <p:nvPr/>
        </p:nvCxnSpPr>
        <p:spPr bwMode="gray">
          <a:xfrm>
            <a:off x="479376"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54417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Kontakt 02">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3C2629-0B14-49BF-8B37-D0C59557571A}"/>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905AB1F5-91D2-45E9-932E-EF0DD6C84E10}"/>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2A9A051A-7A0E-43F8-B3C9-566CD07E4833}"/>
              </a:ext>
            </a:extLst>
          </p:cNvPr>
          <p:cNvSpPr>
            <a:spLocks noGrp="1"/>
          </p:cNvSpPr>
          <p:nvPr>
            <p:ph type="sldNum" sz="quarter" idx="11"/>
          </p:nvPr>
        </p:nvSpPr>
        <p:spPr bwMode="gray"/>
        <p:txBody>
          <a:bodyPr/>
          <a:lstStyle/>
          <a:p>
            <a:fld id="{A72469DF-44F7-4AE8-BFDD-A3B61B945ACF}" type="slidenum">
              <a:rPr lang="de-DE" smtClean="0"/>
              <a:t>‹Nr.›</a:t>
            </a:fld>
            <a:endParaRPr lang="de-DE"/>
          </a:p>
        </p:txBody>
      </p:sp>
      <p:sp>
        <p:nvSpPr>
          <p:cNvPr id="5" name="Bildplatzhalter 20">
            <a:extLst>
              <a:ext uri="{FF2B5EF4-FFF2-40B4-BE49-F238E27FC236}">
                <a16:creationId xmlns:a16="http://schemas.microsoft.com/office/drawing/2014/main" id="{2E398CE1-33E8-4ACC-A127-0CF239DE6F55}"/>
              </a:ext>
            </a:extLst>
          </p:cNvPr>
          <p:cNvSpPr>
            <a:spLocks noGrp="1"/>
          </p:cNvSpPr>
          <p:nvPr>
            <p:ph type="pic" sz="quarter" idx="34"/>
          </p:nvPr>
        </p:nvSpPr>
        <p:spPr bwMode="gray">
          <a:xfrm>
            <a:off x="479376"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sp>
        <p:nvSpPr>
          <p:cNvPr id="11" name="Textplatzhalter 5">
            <a:extLst>
              <a:ext uri="{FF2B5EF4-FFF2-40B4-BE49-F238E27FC236}">
                <a16:creationId xmlns:a16="http://schemas.microsoft.com/office/drawing/2014/main" id="{4D0CBCB8-4A89-4A1D-8394-D02AD392D2C1}"/>
              </a:ext>
            </a:extLst>
          </p:cNvPr>
          <p:cNvSpPr>
            <a:spLocks noGrp="1"/>
          </p:cNvSpPr>
          <p:nvPr>
            <p:ph type="body" sz="quarter" idx="14" hasCustomPrompt="1"/>
          </p:nvPr>
        </p:nvSpPr>
        <p:spPr bwMode="gray">
          <a:xfrm>
            <a:off x="479377"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12" name="Textplatzhalter 5">
            <a:extLst>
              <a:ext uri="{FF2B5EF4-FFF2-40B4-BE49-F238E27FC236}">
                <a16:creationId xmlns:a16="http://schemas.microsoft.com/office/drawing/2014/main" id="{6D45E507-9959-493E-B924-72562E6CFE72}"/>
              </a:ext>
            </a:extLst>
          </p:cNvPr>
          <p:cNvSpPr>
            <a:spLocks noGrp="1"/>
          </p:cNvSpPr>
          <p:nvPr>
            <p:ph type="body" sz="quarter" idx="35" hasCustomPrompt="1"/>
          </p:nvPr>
        </p:nvSpPr>
        <p:spPr bwMode="gray">
          <a:xfrm>
            <a:off x="479377"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13" name="Textplatzhalter 5">
            <a:extLst>
              <a:ext uri="{FF2B5EF4-FFF2-40B4-BE49-F238E27FC236}">
                <a16:creationId xmlns:a16="http://schemas.microsoft.com/office/drawing/2014/main" id="{1A043DB4-AA2B-42CB-88EA-9AA9B955F5C2}"/>
              </a:ext>
            </a:extLst>
          </p:cNvPr>
          <p:cNvSpPr>
            <a:spLocks noGrp="1"/>
          </p:cNvSpPr>
          <p:nvPr>
            <p:ph type="body" sz="quarter" idx="36" hasCustomPrompt="1"/>
          </p:nvPr>
        </p:nvSpPr>
        <p:spPr bwMode="gray">
          <a:xfrm>
            <a:off x="479377"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17" name="Textplatzhalter 5">
            <a:extLst>
              <a:ext uri="{FF2B5EF4-FFF2-40B4-BE49-F238E27FC236}">
                <a16:creationId xmlns:a16="http://schemas.microsoft.com/office/drawing/2014/main" id="{A4D9EABE-7057-427F-9E03-AECB07CB1E2D}"/>
              </a:ext>
            </a:extLst>
          </p:cNvPr>
          <p:cNvSpPr>
            <a:spLocks noGrp="1"/>
          </p:cNvSpPr>
          <p:nvPr>
            <p:ph type="body" sz="quarter" idx="38" hasCustomPrompt="1"/>
          </p:nvPr>
        </p:nvSpPr>
        <p:spPr bwMode="gray">
          <a:xfrm>
            <a:off x="479377"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cxnSp>
        <p:nvCxnSpPr>
          <p:cNvPr id="19" name="Straight Connector 66">
            <a:extLst>
              <a:ext uri="{FF2B5EF4-FFF2-40B4-BE49-F238E27FC236}">
                <a16:creationId xmlns:a16="http://schemas.microsoft.com/office/drawing/2014/main" id="{9A313A16-DE05-4741-BF77-0B3E71E2AD71}"/>
              </a:ext>
            </a:extLst>
          </p:cNvPr>
          <p:cNvCxnSpPr>
            <a:cxnSpLocks/>
          </p:cNvCxnSpPr>
          <p:nvPr/>
        </p:nvCxnSpPr>
        <p:spPr bwMode="gray">
          <a:xfrm>
            <a:off x="479376"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4" name="Bildplatzhalter 20">
            <a:extLst>
              <a:ext uri="{FF2B5EF4-FFF2-40B4-BE49-F238E27FC236}">
                <a16:creationId xmlns:a16="http://schemas.microsoft.com/office/drawing/2014/main" id="{806CA53F-F395-4E43-A639-5549EE7BB9C6}"/>
              </a:ext>
            </a:extLst>
          </p:cNvPr>
          <p:cNvSpPr>
            <a:spLocks noGrp="1"/>
          </p:cNvSpPr>
          <p:nvPr>
            <p:ph type="pic" sz="quarter" idx="39"/>
          </p:nvPr>
        </p:nvSpPr>
        <p:spPr bwMode="gray">
          <a:xfrm>
            <a:off x="6276020"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15" name="Straight Connector 66">
            <a:extLst>
              <a:ext uri="{FF2B5EF4-FFF2-40B4-BE49-F238E27FC236}">
                <a16:creationId xmlns:a16="http://schemas.microsoft.com/office/drawing/2014/main" id="{709D0124-3E81-4289-A8FD-3F9E9CBBFDAA}"/>
              </a:ext>
            </a:extLst>
          </p:cNvPr>
          <p:cNvCxnSpPr>
            <a:cxnSpLocks/>
          </p:cNvCxnSpPr>
          <p:nvPr/>
        </p:nvCxnSpPr>
        <p:spPr bwMode="gray">
          <a:xfrm>
            <a:off x="6276020"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6" name="Textplatzhalter 5">
            <a:extLst>
              <a:ext uri="{FF2B5EF4-FFF2-40B4-BE49-F238E27FC236}">
                <a16:creationId xmlns:a16="http://schemas.microsoft.com/office/drawing/2014/main" id="{59CAE3F6-C9FE-4F82-9385-42A90617AE69}"/>
              </a:ext>
            </a:extLst>
          </p:cNvPr>
          <p:cNvSpPr>
            <a:spLocks noGrp="1"/>
          </p:cNvSpPr>
          <p:nvPr>
            <p:ph type="body" sz="quarter" idx="40" hasCustomPrompt="1"/>
          </p:nvPr>
        </p:nvSpPr>
        <p:spPr bwMode="gray">
          <a:xfrm>
            <a:off x="6276020"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18" name="Textplatzhalter 5">
            <a:extLst>
              <a:ext uri="{FF2B5EF4-FFF2-40B4-BE49-F238E27FC236}">
                <a16:creationId xmlns:a16="http://schemas.microsoft.com/office/drawing/2014/main" id="{AD84B8D0-D55E-449D-9031-2AC10D414BF7}"/>
              </a:ext>
            </a:extLst>
          </p:cNvPr>
          <p:cNvSpPr>
            <a:spLocks noGrp="1"/>
          </p:cNvSpPr>
          <p:nvPr>
            <p:ph type="body" sz="quarter" idx="41" hasCustomPrompt="1"/>
          </p:nvPr>
        </p:nvSpPr>
        <p:spPr bwMode="gray">
          <a:xfrm>
            <a:off x="6276020"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20" name="Textplatzhalter 5">
            <a:extLst>
              <a:ext uri="{FF2B5EF4-FFF2-40B4-BE49-F238E27FC236}">
                <a16:creationId xmlns:a16="http://schemas.microsoft.com/office/drawing/2014/main" id="{FDA27116-30B8-4387-B155-88ECF04D70DD}"/>
              </a:ext>
            </a:extLst>
          </p:cNvPr>
          <p:cNvSpPr>
            <a:spLocks noGrp="1"/>
          </p:cNvSpPr>
          <p:nvPr>
            <p:ph type="body" sz="quarter" idx="42" hasCustomPrompt="1"/>
          </p:nvPr>
        </p:nvSpPr>
        <p:spPr bwMode="gray">
          <a:xfrm>
            <a:off x="6276020"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21" name="Textplatzhalter 5">
            <a:extLst>
              <a:ext uri="{FF2B5EF4-FFF2-40B4-BE49-F238E27FC236}">
                <a16:creationId xmlns:a16="http://schemas.microsoft.com/office/drawing/2014/main" id="{2C68B923-EF23-47F5-B64B-8F3CC77E6A98}"/>
              </a:ext>
            </a:extLst>
          </p:cNvPr>
          <p:cNvSpPr>
            <a:spLocks noGrp="1"/>
          </p:cNvSpPr>
          <p:nvPr>
            <p:ph type="body" sz="quarter" idx="43" hasCustomPrompt="1"/>
          </p:nvPr>
        </p:nvSpPr>
        <p:spPr bwMode="gray">
          <a:xfrm>
            <a:off x="6276020"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Tree>
    <p:extLst>
      <p:ext uri="{BB962C8B-B14F-4D97-AF65-F5344CB8AC3E}">
        <p14:creationId xmlns:p14="http://schemas.microsoft.com/office/powerpoint/2010/main" val="106118819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Kontakt 03">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3C2629-0B14-49BF-8B37-D0C59557571A}"/>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905AB1F5-91D2-45E9-932E-EF0DD6C84E10}"/>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2A9A051A-7A0E-43F8-B3C9-566CD07E4833}"/>
              </a:ext>
            </a:extLst>
          </p:cNvPr>
          <p:cNvSpPr>
            <a:spLocks noGrp="1"/>
          </p:cNvSpPr>
          <p:nvPr>
            <p:ph type="sldNum" sz="quarter" idx="11"/>
          </p:nvPr>
        </p:nvSpPr>
        <p:spPr bwMode="gray"/>
        <p:txBody>
          <a:bodyPr/>
          <a:lstStyle/>
          <a:p>
            <a:fld id="{A72469DF-44F7-4AE8-BFDD-A3B61B945ACF}" type="slidenum">
              <a:rPr lang="de-DE" smtClean="0"/>
              <a:t>‹Nr.›</a:t>
            </a:fld>
            <a:endParaRPr lang="de-DE"/>
          </a:p>
        </p:txBody>
      </p:sp>
      <p:sp>
        <p:nvSpPr>
          <p:cNvPr id="5" name="Bildplatzhalter 20">
            <a:extLst>
              <a:ext uri="{FF2B5EF4-FFF2-40B4-BE49-F238E27FC236}">
                <a16:creationId xmlns:a16="http://schemas.microsoft.com/office/drawing/2014/main" id="{2E398CE1-33E8-4ACC-A127-0CF239DE6F55}"/>
              </a:ext>
            </a:extLst>
          </p:cNvPr>
          <p:cNvSpPr>
            <a:spLocks noGrp="1"/>
          </p:cNvSpPr>
          <p:nvPr>
            <p:ph type="pic" sz="quarter" idx="34"/>
          </p:nvPr>
        </p:nvSpPr>
        <p:spPr bwMode="gray">
          <a:xfrm>
            <a:off x="479376"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sp>
        <p:nvSpPr>
          <p:cNvPr id="11" name="Textplatzhalter 5">
            <a:extLst>
              <a:ext uri="{FF2B5EF4-FFF2-40B4-BE49-F238E27FC236}">
                <a16:creationId xmlns:a16="http://schemas.microsoft.com/office/drawing/2014/main" id="{4D0CBCB8-4A89-4A1D-8394-D02AD392D2C1}"/>
              </a:ext>
            </a:extLst>
          </p:cNvPr>
          <p:cNvSpPr>
            <a:spLocks noGrp="1"/>
          </p:cNvSpPr>
          <p:nvPr>
            <p:ph type="body" sz="quarter" idx="14" hasCustomPrompt="1"/>
          </p:nvPr>
        </p:nvSpPr>
        <p:spPr bwMode="gray">
          <a:xfrm>
            <a:off x="479377"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12" name="Textplatzhalter 5">
            <a:extLst>
              <a:ext uri="{FF2B5EF4-FFF2-40B4-BE49-F238E27FC236}">
                <a16:creationId xmlns:a16="http://schemas.microsoft.com/office/drawing/2014/main" id="{6D45E507-9959-493E-B924-72562E6CFE72}"/>
              </a:ext>
            </a:extLst>
          </p:cNvPr>
          <p:cNvSpPr>
            <a:spLocks noGrp="1"/>
          </p:cNvSpPr>
          <p:nvPr>
            <p:ph type="body" sz="quarter" idx="35" hasCustomPrompt="1"/>
          </p:nvPr>
        </p:nvSpPr>
        <p:spPr bwMode="gray">
          <a:xfrm>
            <a:off x="479377"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13" name="Textplatzhalter 5">
            <a:extLst>
              <a:ext uri="{FF2B5EF4-FFF2-40B4-BE49-F238E27FC236}">
                <a16:creationId xmlns:a16="http://schemas.microsoft.com/office/drawing/2014/main" id="{1A043DB4-AA2B-42CB-88EA-9AA9B955F5C2}"/>
              </a:ext>
            </a:extLst>
          </p:cNvPr>
          <p:cNvSpPr>
            <a:spLocks noGrp="1"/>
          </p:cNvSpPr>
          <p:nvPr>
            <p:ph type="body" sz="quarter" idx="36" hasCustomPrompt="1"/>
          </p:nvPr>
        </p:nvSpPr>
        <p:spPr bwMode="gray">
          <a:xfrm>
            <a:off x="479377"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17" name="Textplatzhalter 5">
            <a:extLst>
              <a:ext uri="{FF2B5EF4-FFF2-40B4-BE49-F238E27FC236}">
                <a16:creationId xmlns:a16="http://schemas.microsoft.com/office/drawing/2014/main" id="{A4D9EABE-7057-427F-9E03-AECB07CB1E2D}"/>
              </a:ext>
            </a:extLst>
          </p:cNvPr>
          <p:cNvSpPr>
            <a:spLocks noGrp="1"/>
          </p:cNvSpPr>
          <p:nvPr>
            <p:ph type="body" sz="quarter" idx="38" hasCustomPrompt="1"/>
          </p:nvPr>
        </p:nvSpPr>
        <p:spPr bwMode="gray">
          <a:xfrm>
            <a:off x="479377"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cxnSp>
        <p:nvCxnSpPr>
          <p:cNvPr id="19" name="Straight Connector 66">
            <a:extLst>
              <a:ext uri="{FF2B5EF4-FFF2-40B4-BE49-F238E27FC236}">
                <a16:creationId xmlns:a16="http://schemas.microsoft.com/office/drawing/2014/main" id="{9A313A16-DE05-4741-BF77-0B3E71E2AD71}"/>
              </a:ext>
            </a:extLst>
          </p:cNvPr>
          <p:cNvCxnSpPr>
            <a:cxnSpLocks/>
          </p:cNvCxnSpPr>
          <p:nvPr/>
        </p:nvCxnSpPr>
        <p:spPr bwMode="gray">
          <a:xfrm>
            <a:off x="479376"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4" name="Bildplatzhalter 20">
            <a:extLst>
              <a:ext uri="{FF2B5EF4-FFF2-40B4-BE49-F238E27FC236}">
                <a16:creationId xmlns:a16="http://schemas.microsoft.com/office/drawing/2014/main" id="{806CA53F-F395-4E43-A639-5549EE7BB9C6}"/>
              </a:ext>
            </a:extLst>
          </p:cNvPr>
          <p:cNvSpPr>
            <a:spLocks noGrp="1"/>
          </p:cNvSpPr>
          <p:nvPr>
            <p:ph type="pic" sz="quarter" idx="39"/>
          </p:nvPr>
        </p:nvSpPr>
        <p:spPr bwMode="gray">
          <a:xfrm>
            <a:off x="3395700"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15" name="Straight Connector 66">
            <a:extLst>
              <a:ext uri="{FF2B5EF4-FFF2-40B4-BE49-F238E27FC236}">
                <a16:creationId xmlns:a16="http://schemas.microsoft.com/office/drawing/2014/main" id="{709D0124-3E81-4289-A8FD-3F9E9CBBFDAA}"/>
              </a:ext>
            </a:extLst>
          </p:cNvPr>
          <p:cNvCxnSpPr>
            <a:cxnSpLocks/>
          </p:cNvCxnSpPr>
          <p:nvPr/>
        </p:nvCxnSpPr>
        <p:spPr bwMode="gray">
          <a:xfrm>
            <a:off x="3395700"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6" name="Textplatzhalter 5">
            <a:extLst>
              <a:ext uri="{FF2B5EF4-FFF2-40B4-BE49-F238E27FC236}">
                <a16:creationId xmlns:a16="http://schemas.microsoft.com/office/drawing/2014/main" id="{59CAE3F6-C9FE-4F82-9385-42A90617AE69}"/>
              </a:ext>
            </a:extLst>
          </p:cNvPr>
          <p:cNvSpPr>
            <a:spLocks noGrp="1"/>
          </p:cNvSpPr>
          <p:nvPr>
            <p:ph type="body" sz="quarter" idx="40" hasCustomPrompt="1"/>
          </p:nvPr>
        </p:nvSpPr>
        <p:spPr bwMode="gray">
          <a:xfrm>
            <a:off x="3395700"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18" name="Textplatzhalter 5">
            <a:extLst>
              <a:ext uri="{FF2B5EF4-FFF2-40B4-BE49-F238E27FC236}">
                <a16:creationId xmlns:a16="http://schemas.microsoft.com/office/drawing/2014/main" id="{AD84B8D0-D55E-449D-9031-2AC10D414BF7}"/>
              </a:ext>
            </a:extLst>
          </p:cNvPr>
          <p:cNvSpPr>
            <a:spLocks noGrp="1"/>
          </p:cNvSpPr>
          <p:nvPr>
            <p:ph type="body" sz="quarter" idx="41" hasCustomPrompt="1"/>
          </p:nvPr>
        </p:nvSpPr>
        <p:spPr bwMode="gray">
          <a:xfrm>
            <a:off x="3395700"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20" name="Textplatzhalter 5">
            <a:extLst>
              <a:ext uri="{FF2B5EF4-FFF2-40B4-BE49-F238E27FC236}">
                <a16:creationId xmlns:a16="http://schemas.microsoft.com/office/drawing/2014/main" id="{FDA27116-30B8-4387-B155-88ECF04D70DD}"/>
              </a:ext>
            </a:extLst>
          </p:cNvPr>
          <p:cNvSpPr>
            <a:spLocks noGrp="1"/>
          </p:cNvSpPr>
          <p:nvPr>
            <p:ph type="body" sz="quarter" idx="42" hasCustomPrompt="1"/>
          </p:nvPr>
        </p:nvSpPr>
        <p:spPr bwMode="gray">
          <a:xfrm>
            <a:off x="3395700"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21" name="Textplatzhalter 5">
            <a:extLst>
              <a:ext uri="{FF2B5EF4-FFF2-40B4-BE49-F238E27FC236}">
                <a16:creationId xmlns:a16="http://schemas.microsoft.com/office/drawing/2014/main" id="{2C68B923-EF23-47F5-B64B-8F3CC77E6A98}"/>
              </a:ext>
            </a:extLst>
          </p:cNvPr>
          <p:cNvSpPr>
            <a:spLocks noGrp="1"/>
          </p:cNvSpPr>
          <p:nvPr>
            <p:ph type="body" sz="quarter" idx="43" hasCustomPrompt="1"/>
          </p:nvPr>
        </p:nvSpPr>
        <p:spPr bwMode="gray">
          <a:xfrm>
            <a:off x="3395700"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
        <p:nvSpPr>
          <p:cNvPr id="22" name="Bildplatzhalter 20">
            <a:extLst>
              <a:ext uri="{FF2B5EF4-FFF2-40B4-BE49-F238E27FC236}">
                <a16:creationId xmlns:a16="http://schemas.microsoft.com/office/drawing/2014/main" id="{F7782308-DE2F-4D8C-8D47-F4FA3444F3BE}"/>
              </a:ext>
            </a:extLst>
          </p:cNvPr>
          <p:cNvSpPr>
            <a:spLocks noGrp="1"/>
          </p:cNvSpPr>
          <p:nvPr>
            <p:ph type="pic" sz="quarter" idx="44"/>
          </p:nvPr>
        </p:nvSpPr>
        <p:spPr bwMode="gray">
          <a:xfrm>
            <a:off x="6276020"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25" name="Straight Connector 66">
            <a:extLst>
              <a:ext uri="{FF2B5EF4-FFF2-40B4-BE49-F238E27FC236}">
                <a16:creationId xmlns:a16="http://schemas.microsoft.com/office/drawing/2014/main" id="{8865F8D5-742B-442A-ABC8-C5C352E1294C}"/>
              </a:ext>
            </a:extLst>
          </p:cNvPr>
          <p:cNvCxnSpPr>
            <a:cxnSpLocks/>
          </p:cNvCxnSpPr>
          <p:nvPr/>
        </p:nvCxnSpPr>
        <p:spPr bwMode="gray">
          <a:xfrm>
            <a:off x="6276020"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26" name="Textplatzhalter 5">
            <a:extLst>
              <a:ext uri="{FF2B5EF4-FFF2-40B4-BE49-F238E27FC236}">
                <a16:creationId xmlns:a16="http://schemas.microsoft.com/office/drawing/2014/main" id="{E44B5B5C-7E1A-434E-B290-E8A52B8029BF}"/>
              </a:ext>
            </a:extLst>
          </p:cNvPr>
          <p:cNvSpPr>
            <a:spLocks noGrp="1"/>
          </p:cNvSpPr>
          <p:nvPr>
            <p:ph type="body" sz="quarter" idx="45" hasCustomPrompt="1"/>
          </p:nvPr>
        </p:nvSpPr>
        <p:spPr bwMode="gray">
          <a:xfrm>
            <a:off x="6276020"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27" name="Textplatzhalter 5">
            <a:extLst>
              <a:ext uri="{FF2B5EF4-FFF2-40B4-BE49-F238E27FC236}">
                <a16:creationId xmlns:a16="http://schemas.microsoft.com/office/drawing/2014/main" id="{B73A0C1B-7A0F-4321-9828-AFBC8BC91778}"/>
              </a:ext>
            </a:extLst>
          </p:cNvPr>
          <p:cNvSpPr>
            <a:spLocks noGrp="1"/>
          </p:cNvSpPr>
          <p:nvPr>
            <p:ph type="body" sz="quarter" idx="46" hasCustomPrompt="1"/>
          </p:nvPr>
        </p:nvSpPr>
        <p:spPr bwMode="gray">
          <a:xfrm>
            <a:off x="6276020"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28" name="Textplatzhalter 5">
            <a:extLst>
              <a:ext uri="{FF2B5EF4-FFF2-40B4-BE49-F238E27FC236}">
                <a16:creationId xmlns:a16="http://schemas.microsoft.com/office/drawing/2014/main" id="{01ABB8A2-A4DA-4E92-80AA-3221F5348A51}"/>
              </a:ext>
            </a:extLst>
          </p:cNvPr>
          <p:cNvSpPr>
            <a:spLocks noGrp="1"/>
          </p:cNvSpPr>
          <p:nvPr>
            <p:ph type="body" sz="quarter" idx="47" hasCustomPrompt="1"/>
          </p:nvPr>
        </p:nvSpPr>
        <p:spPr bwMode="gray">
          <a:xfrm>
            <a:off x="6276020"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29" name="Textplatzhalter 5">
            <a:extLst>
              <a:ext uri="{FF2B5EF4-FFF2-40B4-BE49-F238E27FC236}">
                <a16:creationId xmlns:a16="http://schemas.microsoft.com/office/drawing/2014/main" id="{44D37F50-8D35-4903-B19A-C56BE9DB0D6B}"/>
              </a:ext>
            </a:extLst>
          </p:cNvPr>
          <p:cNvSpPr>
            <a:spLocks noGrp="1"/>
          </p:cNvSpPr>
          <p:nvPr>
            <p:ph type="body" sz="quarter" idx="48" hasCustomPrompt="1"/>
          </p:nvPr>
        </p:nvSpPr>
        <p:spPr bwMode="gray">
          <a:xfrm>
            <a:off x="6276020"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Tree>
    <p:extLst>
      <p:ext uri="{BB962C8B-B14F-4D97-AF65-F5344CB8AC3E}">
        <p14:creationId xmlns:p14="http://schemas.microsoft.com/office/powerpoint/2010/main" val="258048814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Kontakt 04">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3C2629-0B14-49BF-8B37-D0C59557571A}"/>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905AB1F5-91D2-45E9-932E-EF0DD6C84E10}"/>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2A9A051A-7A0E-43F8-B3C9-566CD07E4833}"/>
              </a:ext>
            </a:extLst>
          </p:cNvPr>
          <p:cNvSpPr>
            <a:spLocks noGrp="1"/>
          </p:cNvSpPr>
          <p:nvPr>
            <p:ph type="sldNum" sz="quarter" idx="11"/>
          </p:nvPr>
        </p:nvSpPr>
        <p:spPr bwMode="gray"/>
        <p:txBody>
          <a:bodyPr/>
          <a:lstStyle/>
          <a:p>
            <a:fld id="{A72469DF-44F7-4AE8-BFDD-A3B61B945ACF}" type="slidenum">
              <a:rPr lang="de-DE" smtClean="0"/>
              <a:t>‹Nr.›</a:t>
            </a:fld>
            <a:endParaRPr lang="de-DE"/>
          </a:p>
        </p:txBody>
      </p:sp>
      <p:sp>
        <p:nvSpPr>
          <p:cNvPr id="5" name="Bildplatzhalter 20">
            <a:extLst>
              <a:ext uri="{FF2B5EF4-FFF2-40B4-BE49-F238E27FC236}">
                <a16:creationId xmlns:a16="http://schemas.microsoft.com/office/drawing/2014/main" id="{2E398CE1-33E8-4ACC-A127-0CF239DE6F55}"/>
              </a:ext>
            </a:extLst>
          </p:cNvPr>
          <p:cNvSpPr>
            <a:spLocks noGrp="1"/>
          </p:cNvSpPr>
          <p:nvPr>
            <p:ph type="pic" sz="quarter" idx="34"/>
          </p:nvPr>
        </p:nvSpPr>
        <p:spPr bwMode="gray">
          <a:xfrm>
            <a:off x="479376"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sp>
        <p:nvSpPr>
          <p:cNvPr id="11" name="Textplatzhalter 5">
            <a:extLst>
              <a:ext uri="{FF2B5EF4-FFF2-40B4-BE49-F238E27FC236}">
                <a16:creationId xmlns:a16="http://schemas.microsoft.com/office/drawing/2014/main" id="{4D0CBCB8-4A89-4A1D-8394-D02AD392D2C1}"/>
              </a:ext>
            </a:extLst>
          </p:cNvPr>
          <p:cNvSpPr>
            <a:spLocks noGrp="1"/>
          </p:cNvSpPr>
          <p:nvPr>
            <p:ph type="body" sz="quarter" idx="14" hasCustomPrompt="1"/>
          </p:nvPr>
        </p:nvSpPr>
        <p:spPr bwMode="gray">
          <a:xfrm>
            <a:off x="479377"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12" name="Textplatzhalter 5">
            <a:extLst>
              <a:ext uri="{FF2B5EF4-FFF2-40B4-BE49-F238E27FC236}">
                <a16:creationId xmlns:a16="http://schemas.microsoft.com/office/drawing/2014/main" id="{6D45E507-9959-493E-B924-72562E6CFE72}"/>
              </a:ext>
            </a:extLst>
          </p:cNvPr>
          <p:cNvSpPr>
            <a:spLocks noGrp="1"/>
          </p:cNvSpPr>
          <p:nvPr>
            <p:ph type="body" sz="quarter" idx="35" hasCustomPrompt="1"/>
          </p:nvPr>
        </p:nvSpPr>
        <p:spPr bwMode="gray">
          <a:xfrm>
            <a:off x="479377"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13" name="Textplatzhalter 5">
            <a:extLst>
              <a:ext uri="{FF2B5EF4-FFF2-40B4-BE49-F238E27FC236}">
                <a16:creationId xmlns:a16="http://schemas.microsoft.com/office/drawing/2014/main" id="{1A043DB4-AA2B-42CB-88EA-9AA9B955F5C2}"/>
              </a:ext>
            </a:extLst>
          </p:cNvPr>
          <p:cNvSpPr>
            <a:spLocks noGrp="1"/>
          </p:cNvSpPr>
          <p:nvPr>
            <p:ph type="body" sz="quarter" idx="36" hasCustomPrompt="1"/>
          </p:nvPr>
        </p:nvSpPr>
        <p:spPr bwMode="gray">
          <a:xfrm>
            <a:off x="479377"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17" name="Textplatzhalter 5">
            <a:extLst>
              <a:ext uri="{FF2B5EF4-FFF2-40B4-BE49-F238E27FC236}">
                <a16:creationId xmlns:a16="http://schemas.microsoft.com/office/drawing/2014/main" id="{A4D9EABE-7057-427F-9E03-AECB07CB1E2D}"/>
              </a:ext>
            </a:extLst>
          </p:cNvPr>
          <p:cNvSpPr>
            <a:spLocks noGrp="1"/>
          </p:cNvSpPr>
          <p:nvPr>
            <p:ph type="body" sz="quarter" idx="38" hasCustomPrompt="1"/>
          </p:nvPr>
        </p:nvSpPr>
        <p:spPr bwMode="gray">
          <a:xfrm>
            <a:off x="479377"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cxnSp>
        <p:nvCxnSpPr>
          <p:cNvPr id="19" name="Straight Connector 66">
            <a:extLst>
              <a:ext uri="{FF2B5EF4-FFF2-40B4-BE49-F238E27FC236}">
                <a16:creationId xmlns:a16="http://schemas.microsoft.com/office/drawing/2014/main" id="{9A313A16-DE05-4741-BF77-0B3E71E2AD71}"/>
              </a:ext>
            </a:extLst>
          </p:cNvPr>
          <p:cNvCxnSpPr>
            <a:cxnSpLocks/>
          </p:cNvCxnSpPr>
          <p:nvPr/>
        </p:nvCxnSpPr>
        <p:spPr bwMode="gray">
          <a:xfrm>
            <a:off x="479376"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4" name="Bildplatzhalter 20">
            <a:extLst>
              <a:ext uri="{FF2B5EF4-FFF2-40B4-BE49-F238E27FC236}">
                <a16:creationId xmlns:a16="http://schemas.microsoft.com/office/drawing/2014/main" id="{806CA53F-F395-4E43-A639-5549EE7BB9C6}"/>
              </a:ext>
            </a:extLst>
          </p:cNvPr>
          <p:cNvSpPr>
            <a:spLocks noGrp="1"/>
          </p:cNvSpPr>
          <p:nvPr>
            <p:ph type="pic" sz="quarter" idx="39"/>
          </p:nvPr>
        </p:nvSpPr>
        <p:spPr bwMode="gray">
          <a:xfrm>
            <a:off x="3395700"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15" name="Straight Connector 66">
            <a:extLst>
              <a:ext uri="{FF2B5EF4-FFF2-40B4-BE49-F238E27FC236}">
                <a16:creationId xmlns:a16="http://schemas.microsoft.com/office/drawing/2014/main" id="{709D0124-3E81-4289-A8FD-3F9E9CBBFDAA}"/>
              </a:ext>
            </a:extLst>
          </p:cNvPr>
          <p:cNvCxnSpPr>
            <a:cxnSpLocks/>
          </p:cNvCxnSpPr>
          <p:nvPr/>
        </p:nvCxnSpPr>
        <p:spPr bwMode="gray">
          <a:xfrm>
            <a:off x="3395700"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16" name="Textplatzhalter 5">
            <a:extLst>
              <a:ext uri="{FF2B5EF4-FFF2-40B4-BE49-F238E27FC236}">
                <a16:creationId xmlns:a16="http://schemas.microsoft.com/office/drawing/2014/main" id="{59CAE3F6-C9FE-4F82-9385-42A90617AE69}"/>
              </a:ext>
            </a:extLst>
          </p:cNvPr>
          <p:cNvSpPr>
            <a:spLocks noGrp="1"/>
          </p:cNvSpPr>
          <p:nvPr>
            <p:ph type="body" sz="quarter" idx="40" hasCustomPrompt="1"/>
          </p:nvPr>
        </p:nvSpPr>
        <p:spPr bwMode="gray">
          <a:xfrm>
            <a:off x="3395700"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18" name="Textplatzhalter 5">
            <a:extLst>
              <a:ext uri="{FF2B5EF4-FFF2-40B4-BE49-F238E27FC236}">
                <a16:creationId xmlns:a16="http://schemas.microsoft.com/office/drawing/2014/main" id="{AD84B8D0-D55E-449D-9031-2AC10D414BF7}"/>
              </a:ext>
            </a:extLst>
          </p:cNvPr>
          <p:cNvSpPr>
            <a:spLocks noGrp="1"/>
          </p:cNvSpPr>
          <p:nvPr>
            <p:ph type="body" sz="quarter" idx="41" hasCustomPrompt="1"/>
          </p:nvPr>
        </p:nvSpPr>
        <p:spPr bwMode="gray">
          <a:xfrm>
            <a:off x="3395700"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20" name="Textplatzhalter 5">
            <a:extLst>
              <a:ext uri="{FF2B5EF4-FFF2-40B4-BE49-F238E27FC236}">
                <a16:creationId xmlns:a16="http://schemas.microsoft.com/office/drawing/2014/main" id="{FDA27116-30B8-4387-B155-88ECF04D70DD}"/>
              </a:ext>
            </a:extLst>
          </p:cNvPr>
          <p:cNvSpPr>
            <a:spLocks noGrp="1"/>
          </p:cNvSpPr>
          <p:nvPr>
            <p:ph type="body" sz="quarter" idx="42" hasCustomPrompt="1"/>
          </p:nvPr>
        </p:nvSpPr>
        <p:spPr bwMode="gray">
          <a:xfrm>
            <a:off x="3395700"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21" name="Textplatzhalter 5">
            <a:extLst>
              <a:ext uri="{FF2B5EF4-FFF2-40B4-BE49-F238E27FC236}">
                <a16:creationId xmlns:a16="http://schemas.microsoft.com/office/drawing/2014/main" id="{2C68B923-EF23-47F5-B64B-8F3CC77E6A98}"/>
              </a:ext>
            </a:extLst>
          </p:cNvPr>
          <p:cNvSpPr>
            <a:spLocks noGrp="1"/>
          </p:cNvSpPr>
          <p:nvPr>
            <p:ph type="body" sz="quarter" idx="43" hasCustomPrompt="1"/>
          </p:nvPr>
        </p:nvSpPr>
        <p:spPr bwMode="gray">
          <a:xfrm>
            <a:off x="3395700"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
        <p:nvSpPr>
          <p:cNvPr id="22" name="Bildplatzhalter 20">
            <a:extLst>
              <a:ext uri="{FF2B5EF4-FFF2-40B4-BE49-F238E27FC236}">
                <a16:creationId xmlns:a16="http://schemas.microsoft.com/office/drawing/2014/main" id="{F7782308-DE2F-4D8C-8D47-F4FA3444F3BE}"/>
              </a:ext>
            </a:extLst>
          </p:cNvPr>
          <p:cNvSpPr>
            <a:spLocks noGrp="1"/>
          </p:cNvSpPr>
          <p:nvPr>
            <p:ph type="pic" sz="quarter" idx="44"/>
          </p:nvPr>
        </p:nvSpPr>
        <p:spPr bwMode="gray">
          <a:xfrm>
            <a:off x="6276020"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25" name="Straight Connector 66">
            <a:extLst>
              <a:ext uri="{FF2B5EF4-FFF2-40B4-BE49-F238E27FC236}">
                <a16:creationId xmlns:a16="http://schemas.microsoft.com/office/drawing/2014/main" id="{8865F8D5-742B-442A-ABC8-C5C352E1294C}"/>
              </a:ext>
            </a:extLst>
          </p:cNvPr>
          <p:cNvCxnSpPr>
            <a:cxnSpLocks/>
          </p:cNvCxnSpPr>
          <p:nvPr/>
        </p:nvCxnSpPr>
        <p:spPr bwMode="gray">
          <a:xfrm>
            <a:off x="6276020"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26" name="Textplatzhalter 5">
            <a:extLst>
              <a:ext uri="{FF2B5EF4-FFF2-40B4-BE49-F238E27FC236}">
                <a16:creationId xmlns:a16="http://schemas.microsoft.com/office/drawing/2014/main" id="{E44B5B5C-7E1A-434E-B290-E8A52B8029BF}"/>
              </a:ext>
            </a:extLst>
          </p:cNvPr>
          <p:cNvSpPr>
            <a:spLocks noGrp="1"/>
          </p:cNvSpPr>
          <p:nvPr>
            <p:ph type="body" sz="quarter" idx="45" hasCustomPrompt="1"/>
          </p:nvPr>
        </p:nvSpPr>
        <p:spPr bwMode="gray">
          <a:xfrm>
            <a:off x="6276020"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27" name="Textplatzhalter 5">
            <a:extLst>
              <a:ext uri="{FF2B5EF4-FFF2-40B4-BE49-F238E27FC236}">
                <a16:creationId xmlns:a16="http://schemas.microsoft.com/office/drawing/2014/main" id="{B73A0C1B-7A0F-4321-9828-AFBC8BC91778}"/>
              </a:ext>
            </a:extLst>
          </p:cNvPr>
          <p:cNvSpPr>
            <a:spLocks noGrp="1"/>
          </p:cNvSpPr>
          <p:nvPr>
            <p:ph type="body" sz="quarter" idx="46" hasCustomPrompt="1"/>
          </p:nvPr>
        </p:nvSpPr>
        <p:spPr bwMode="gray">
          <a:xfrm>
            <a:off x="6276020"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28" name="Textplatzhalter 5">
            <a:extLst>
              <a:ext uri="{FF2B5EF4-FFF2-40B4-BE49-F238E27FC236}">
                <a16:creationId xmlns:a16="http://schemas.microsoft.com/office/drawing/2014/main" id="{01ABB8A2-A4DA-4E92-80AA-3221F5348A51}"/>
              </a:ext>
            </a:extLst>
          </p:cNvPr>
          <p:cNvSpPr>
            <a:spLocks noGrp="1"/>
          </p:cNvSpPr>
          <p:nvPr>
            <p:ph type="body" sz="quarter" idx="47" hasCustomPrompt="1"/>
          </p:nvPr>
        </p:nvSpPr>
        <p:spPr bwMode="gray">
          <a:xfrm>
            <a:off x="6276020"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29" name="Textplatzhalter 5">
            <a:extLst>
              <a:ext uri="{FF2B5EF4-FFF2-40B4-BE49-F238E27FC236}">
                <a16:creationId xmlns:a16="http://schemas.microsoft.com/office/drawing/2014/main" id="{44D37F50-8D35-4903-B19A-C56BE9DB0D6B}"/>
              </a:ext>
            </a:extLst>
          </p:cNvPr>
          <p:cNvSpPr>
            <a:spLocks noGrp="1"/>
          </p:cNvSpPr>
          <p:nvPr>
            <p:ph type="body" sz="quarter" idx="48" hasCustomPrompt="1"/>
          </p:nvPr>
        </p:nvSpPr>
        <p:spPr bwMode="gray">
          <a:xfrm>
            <a:off x="6276020"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
        <p:nvSpPr>
          <p:cNvPr id="23" name="Bildplatzhalter 20">
            <a:extLst>
              <a:ext uri="{FF2B5EF4-FFF2-40B4-BE49-F238E27FC236}">
                <a16:creationId xmlns:a16="http://schemas.microsoft.com/office/drawing/2014/main" id="{F8FBFEA4-30D8-4BB7-8E43-64632DE998AA}"/>
              </a:ext>
            </a:extLst>
          </p:cNvPr>
          <p:cNvSpPr>
            <a:spLocks noGrp="1"/>
          </p:cNvSpPr>
          <p:nvPr>
            <p:ph type="pic" sz="quarter" idx="49"/>
          </p:nvPr>
        </p:nvSpPr>
        <p:spPr bwMode="gray">
          <a:xfrm>
            <a:off x="9192344" y="1664804"/>
            <a:ext cx="2520000" cy="3204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24" name="Straight Connector 66">
            <a:extLst>
              <a:ext uri="{FF2B5EF4-FFF2-40B4-BE49-F238E27FC236}">
                <a16:creationId xmlns:a16="http://schemas.microsoft.com/office/drawing/2014/main" id="{27DA4CDB-C2A5-44F5-AD28-47B34F216E8D}"/>
              </a:ext>
            </a:extLst>
          </p:cNvPr>
          <p:cNvCxnSpPr>
            <a:cxnSpLocks/>
          </p:cNvCxnSpPr>
          <p:nvPr/>
        </p:nvCxnSpPr>
        <p:spPr bwMode="gray">
          <a:xfrm>
            <a:off x="9192344" y="5380276"/>
            <a:ext cx="1924749"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30" name="Textplatzhalter 5">
            <a:extLst>
              <a:ext uri="{FF2B5EF4-FFF2-40B4-BE49-F238E27FC236}">
                <a16:creationId xmlns:a16="http://schemas.microsoft.com/office/drawing/2014/main" id="{2FBE27BB-FE5B-4D5B-B04B-90BB14539041}"/>
              </a:ext>
            </a:extLst>
          </p:cNvPr>
          <p:cNvSpPr>
            <a:spLocks noGrp="1"/>
          </p:cNvSpPr>
          <p:nvPr>
            <p:ph type="body" sz="quarter" idx="50" hasCustomPrompt="1"/>
          </p:nvPr>
        </p:nvSpPr>
        <p:spPr bwMode="gray">
          <a:xfrm>
            <a:off x="9192344" y="5049180"/>
            <a:ext cx="2520000" cy="246221"/>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a:t>Name Nachname</a:t>
            </a:r>
          </a:p>
        </p:txBody>
      </p:sp>
      <p:sp>
        <p:nvSpPr>
          <p:cNvPr id="31" name="Textplatzhalter 5">
            <a:extLst>
              <a:ext uri="{FF2B5EF4-FFF2-40B4-BE49-F238E27FC236}">
                <a16:creationId xmlns:a16="http://schemas.microsoft.com/office/drawing/2014/main" id="{E6C95EEB-9BDB-465A-9F69-C3E74BAE31AB}"/>
              </a:ext>
            </a:extLst>
          </p:cNvPr>
          <p:cNvSpPr>
            <a:spLocks noGrp="1"/>
          </p:cNvSpPr>
          <p:nvPr>
            <p:ph type="body" sz="quarter" idx="51" hasCustomPrompt="1"/>
          </p:nvPr>
        </p:nvSpPr>
        <p:spPr bwMode="gray">
          <a:xfrm>
            <a:off x="9192344" y="5455778"/>
            <a:ext cx="2520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 bearbeiten</a:t>
            </a:r>
          </a:p>
        </p:txBody>
      </p:sp>
      <p:sp>
        <p:nvSpPr>
          <p:cNvPr id="32" name="Textplatzhalter 5">
            <a:extLst>
              <a:ext uri="{FF2B5EF4-FFF2-40B4-BE49-F238E27FC236}">
                <a16:creationId xmlns:a16="http://schemas.microsoft.com/office/drawing/2014/main" id="{756D8B9C-8782-4966-8AAD-4B5F512959EE}"/>
              </a:ext>
            </a:extLst>
          </p:cNvPr>
          <p:cNvSpPr>
            <a:spLocks noGrp="1"/>
          </p:cNvSpPr>
          <p:nvPr>
            <p:ph type="body" sz="quarter" idx="52" hasCustomPrompt="1"/>
          </p:nvPr>
        </p:nvSpPr>
        <p:spPr bwMode="gray">
          <a:xfrm>
            <a:off x="9192344" y="5841268"/>
            <a:ext cx="2520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33" name="Textplatzhalter 5">
            <a:extLst>
              <a:ext uri="{FF2B5EF4-FFF2-40B4-BE49-F238E27FC236}">
                <a16:creationId xmlns:a16="http://schemas.microsoft.com/office/drawing/2014/main" id="{610CC0FC-C284-47C1-B2A8-0D8E3ABCC782}"/>
              </a:ext>
            </a:extLst>
          </p:cNvPr>
          <p:cNvSpPr>
            <a:spLocks noGrp="1"/>
          </p:cNvSpPr>
          <p:nvPr>
            <p:ph type="body" sz="quarter" idx="53" hasCustomPrompt="1"/>
          </p:nvPr>
        </p:nvSpPr>
        <p:spPr bwMode="gray">
          <a:xfrm>
            <a:off x="9192344" y="6058892"/>
            <a:ext cx="2520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Tree>
    <p:extLst>
      <p:ext uri="{BB962C8B-B14F-4D97-AF65-F5344CB8AC3E}">
        <p14:creationId xmlns:p14="http://schemas.microsoft.com/office/powerpoint/2010/main" val="278817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Kontakt 05">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D3C2629-0B14-49BF-8B37-D0C59557571A}"/>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905AB1F5-91D2-45E9-932E-EF0DD6C84E10}"/>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2A9A051A-7A0E-43F8-B3C9-566CD07E4833}"/>
              </a:ext>
            </a:extLst>
          </p:cNvPr>
          <p:cNvSpPr>
            <a:spLocks noGrp="1"/>
          </p:cNvSpPr>
          <p:nvPr>
            <p:ph type="sldNum" sz="quarter" idx="11"/>
          </p:nvPr>
        </p:nvSpPr>
        <p:spPr bwMode="gray"/>
        <p:txBody>
          <a:bodyPr/>
          <a:lstStyle/>
          <a:p>
            <a:fld id="{A72469DF-44F7-4AE8-BFDD-A3B61B945ACF}" type="slidenum">
              <a:rPr lang="de-DE" smtClean="0"/>
              <a:t>‹Nr.›</a:t>
            </a:fld>
            <a:endParaRPr lang="de-DE"/>
          </a:p>
        </p:txBody>
      </p:sp>
      <p:sp>
        <p:nvSpPr>
          <p:cNvPr id="5" name="Bildplatzhalter 20">
            <a:extLst>
              <a:ext uri="{FF2B5EF4-FFF2-40B4-BE49-F238E27FC236}">
                <a16:creationId xmlns:a16="http://schemas.microsoft.com/office/drawing/2014/main" id="{2E398CE1-33E8-4ACC-A127-0CF239DE6F55}"/>
              </a:ext>
            </a:extLst>
          </p:cNvPr>
          <p:cNvSpPr>
            <a:spLocks noGrp="1"/>
          </p:cNvSpPr>
          <p:nvPr>
            <p:ph type="pic" sz="quarter" idx="34"/>
          </p:nvPr>
        </p:nvSpPr>
        <p:spPr bwMode="gray">
          <a:xfrm>
            <a:off x="479376" y="1664804"/>
            <a:ext cx="1944000" cy="2376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sp>
        <p:nvSpPr>
          <p:cNvPr id="11" name="Textplatzhalter 5">
            <a:extLst>
              <a:ext uri="{FF2B5EF4-FFF2-40B4-BE49-F238E27FC236}">
                <a16:creationId xmlns:a16="http://schemas.microsoft.com/office/drawing/2014/main" id="{4D0CBCB8-4A89-4A1D-8394-D02AD392D2C1}"/>
              </a:ext>
            </a:extLst>
          </p:cNvPr>
          <p:cNvSpPr>
            <a:spLocks noGrp="1"/>
          </p:cNvSpPr>
          <p:nvPr>
            <p:ph type="body" sz="quarter" idx="14" hasCustomPrompt="1"/>
          </p:nvPr>
        </p:nvSpPr>
        <p:spPr bwMode="gray">
          <a:xfrm>
            <a:off x="479376" y="4257092"/>
            <a:ext cx="1944000" cy="492443"/>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dirty="0"/>
              <a:t>Platzhalter</a:t>
            </a:r>
            <a:br>
              <a:rPr lang="de-DE" noProof="0" dirty="0"/>
            </a:br>
            <a:r>
              <a:rPr lang="de-DE" noProof="0" dirty="0"/>
              <a:t>Name Nachname</a:t>
            </a:r>
          </a:p>
        </p:txBody>
      </p:sp>
      <p:sp>
        <p:nvSpPr>
          <p:cNvPr id="12" name="Textplatzhalter 5">
            <a:extLst>
              <a:ext uri="{FF2B5EF4-FFF2-40B4-BE49-F238E27FC236}">
                <a16:creationId xmlns:a16="http://schemas.microsoft.com/office/drawing/2014/main" id="{6D45E507-9959-493E-B924-72562E6CFE72}"/>
              </a:ext>
            </a:extLst>
          </p:cNvPr>
          <p:cNvSpPr>
            <a:spLocks noGrp="1"/>
          </p:cNvSpPr>
          <p:nvPr>
            <p:ph type="body" sz="quarter" idx="35" hasCustomPrompt="1"/>
          </p:nvPr>
        </p:nvSpPr>
        <p:spPr bwMode="gray">
          <a:xfrm>
            <a:off x="479376" y="4909912"/>
            <a:ext cx="1944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a:t>
            </a:r>
          </a:p>
        </p:txBody>
      </p:sp>
      <p:sp>
        <p:nvSpPr>
          <p:cNvPr id="13" name="Textplatzhalter 5">
            <a:extLst>
              <a:ext uri="{FF2B5EF4-FFF2-40B4-BE49-F238E27FC236}">
                <a16:creationId xmlns:a16="http://schemas.microsoft.com/office/drawing/2014/main" id="{1A043DB4-AA2B-42CB-88EA-9AA9B955F5C2}"/>
              </a:ext>
            </a:extLst>
          </p:cNvPr>
          <p:cNvSpPr>
            <a:spLocks noGrp="1"/>
          </p:cNvSpPr>
          <p:nvPr>
            <p:ph type="body" sz="quarter" idx="36" hasCustomPrompt="1"/>
          </p:nvPr>
        </p:nvSpPr>
        <p:spPr bwMode="gray">
          <a:xfrm>
            <a:off x="479376" y="5295402"/>
            <a:ext cx="1944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17" name="Textplatzhalter 5">
            <a:extLst>
              <a:ext uri="{FF2B5EF4-FFF2-40B4-BE49-F238E27FC236}">
                <a16:creationId xmlns:a16="http://schemas.microsoft.com/office/drawing/2014/main" id="{A4D9EABE-7057-427F-9E03-AECB07CB1E2D}"/>
              </a:ext>
            </a:extLst>
          </p:cNvPr>
          <p:cNvSpPr>
            <a:spLocks noGrp="1"/>
          </p:cNvSpPr>
          <p:nvPr>
            <p:ph type="body" sz="quarter" idx="38" hasCustomPrompt="1"/>
          </p:nvPr>
        </p:nvSpPr>
        <p:spPr bwMode="gray">
          <a:xfrm>
            <a:off x="479376" y="5513026"/>
            <a:ext cx="1944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cxnSp>
        <p:nvCxnSpPr>
          <p:cNvPr id="19" name="Straight Connector 66">
            <a:extLst>
              <a:ext uri="{FF2B5EF4-FFF2-40B4-BE49-F238E27FC236}">
                <a16:creationId xmlns:a16="http://schemas.microsoft.com/office/drawing/2014/main" id="{9A313A16-DE05-4741-BF77-0B3E71E2AD71}"/>
              </a:ext>
            </a:extLst>
          </p:cNvPr>
          <p:cNvCxnSpPr>
            <a:cxnSpLocks/>
          </p:cNvCxnSpPr>
          <p:nvPr/>
        </p:nvCxnSpPr>
        <p:spPr bwMode="gray">
          <a:xfrm>
            <a:off x="479376" y="4834410"/>
            <a:ext cx="192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36" name="Bildplatzhalter 20">
            <a:extLst>
              <a:ext uri="{FF2B5EF4-FFF2-40B4-BE49-F238E27FC236}">
                <a16:creationId xmlns:a16="http://schemas.microsoft.com/office/drawing/2014/main" id="{215700C4-E7AE-418C-B9F5-189118C330FB}"/>
              </a:ext>
            </a:extLst>
          </p:cNvPr>
          <p:cNvSpPr>
            <a:spLocks noGrp="1"/>
          </p:cNvSpPr>
          <p:nvPr>
            <p:ph type="pic" sz="quarter" idx="39"/>
          </p:nvPr>
        </p:nvSpPr>
        <p:spPr bwMode="gray">
          <a:xfrm>
            <a:off x="2801634" y="1664804"/>
            <a:ext cx="1944000" cy="2376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37" name="Straight Connector 66">
            <a:extLst>
              <a:ext uri="{FF2B5EF4-FFF2-40B4-BE49-F238E27FC236}">
                <a16:creationId xmlns:a16="http://schemas.microsoft.com/office/drawing/2014/main" id="{80B8181A-6421-40E4-BC29-E7890682F565}"/>
              </a:ext>
            </a:extLst>
          </p:cNvPr>
          <p:cNvCxnSpPr>
            <a:cxnSpLocks/>
          </p:cNvCxnSpPr>
          <p:nvPr/>
        </p:nvCxnSpPr>
        <p:spPr bwMode="gray">
          <a:xfrm>
            <a:off x="2801634" y="4834410"/>
            <a:ext cx="192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38" name="Textplatzhalter 5">
            <a:extLst>
              <a:ext uri="{FF2B5EF4-FFF2-40B4-BE49-F238E27FC236}">
                <a16:creationId xmlns:a16="http://schemas.microsoft.com/office/drawing/2014/main" id="{51F7F9D1-2A75-41B8-8812-146EAC1904E9}"/>
              </a:ext>
            </a:extLst>
          </p:cNvPr>
          <p:cNvSpPr>
            <a:spLocks noGrp="1"/>
          </p:cNvSpPr>
          <p:nvPr>
            <p:ph type="body" sz="quarter" idx="40" hasCustomPrompt="1"/>
          </p:nvPr>
        </p:nvSpPr>
        <p:spPr bwMode="gray">
          <a:xfrm>
            <a:off x="2801634" y="4257092"/>
            <a:ext cx="1944000" cy="492443"/>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dirty="0"/>
              <a:t>Platzhalter</a:t>
            </a:r>
            <a:br>
              <a:rPr lang="de-DE" noProof="0" dirty="0"/>
            </a:br>
            <a:r>
              <a:rPr lang="de-DE" noProof="0" dirty="0"/>
              <a:t>Name Nachname</a:t>
            </a:r>
          </a:p>
        </p:txBody>
      </p:sp>
      <p:sp>
        <p:nvSpPr>
          <p:cNvPr id="39" name="Textplatzhalter 5">
            <a:extLst>
              <a:ext uri="{FF2B5EF4-FFF2-40B4-BE49-F238E27FC236}">
                <a16:creationId xmlns:a16="http://schemas.microsoft.com/office/drawing/2014/main" id="{E1E85F1B-CA8D-4A2A-9501-F13B99CF7CD6}"/>
              </a:ext>
            </a:extLst>
          </p:cNvPr>
          <p:cNvSpPr>
            <a:spLocks noGrp="1"/>
          </p:cNvSpPr>
          <p:nvPr>
            <p:ph type="body" sz="quarter" idx="41" hasCustomPrompt="1"/>
          </p:nvPr>
        </p:nvSpPr>
        <p:spPr bwMode="gray">
          <a:xfrm>
            <a:off x="2801634" y="4909912"/>
            <a:ext cx="1944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a:t>
            </a:r>
          </a:p>
        </p:txBody>
      </p:sp>
      <p:sp>
        <p:nvSpPr>
          <p:cNvPr id="40" name="Textplatzhalter 5">
            <a:extLst>
              <a:ext uri="{FF2B5EF4-FFF2-40B4-BE49-F238E27FC236}">
                <a16:creationId xmlns:a16="http://schemas.microsoft.com/office/drawing/2014/main" id="{CCFE86DA-1703-431B-992A-499350797C0D}"/>
              </a:ext>
            </a:extLst>
          </p:cNvPr>
          <p:cNvSpPr>
            <a:spLocks noGrp="1"/>
          </p:cNvSpPr>
          <p:nvPr>
            <p:ph type="body" sz="quarter" idx="42" hasCustomPrompt="1"/>
          </p:nvPr>
        </p:nvSpPr>
        <p:spPr bwMode="gray">
          <a:xfrm>
            <a:off x="2801634" y="5295402"/>
            <a:ext cx="1944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41" name="Textplatzhalter 5">
            <a:extLst>
              <a:ext uri="{FF2B5EF4-FFF2-40B4-BE49-F238E27FC236}">
                <a16:creationId xmlns:a16="http://schemas.microsoft.com/office/drawing/2014/main" id="{5F90484C-E0FC-42C5-B1B7-E0A2C61AC1D1}"/>
              </a:ext>
            </a:extLst>
          </p:cNvPr>
          <p:cNvSpPr>
            <a:spLocks noGrp="1"/>
          </p:cNvSpPr>
          <p:nvPr>
            <p:ph type="body" sz="quarter" idx="43" hasCustomPrompt="1"/>
          </p:nvPr>
        </p:nvSpPr>
        <p:spPr bwMode="gray">
          <a:xfrm>
            <a:off x="2801634" y="5513026"/>
            <a:ext cx="1944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
        <p:nvSpPr>
          <p:cNvPr id="42" name="Bildplatzhalter 20">
            <a:extLst>
              <a:ext uri="{FF2B5EF4-FFF2-40B4-BE49-F238E27FC236}">
                <a16:creationId xmlns:a16="http://schemas.microsoft.com/office/drawing/2014/main" id="{87040A0E-6F98-429C-89C0-34D16C94DC13}"/>
              </a:ext>
            </a:extLst>
          </p:cNvPr>
          <p:cNvSpPr>
            <a:spLocks noGrp="1"/>
          </p:cNvSpPr>
          <p:nvPr>
            <p:ph type="pic" sz="quarter" idx="44"/>
          </p:nvPr>
        </p:nvSpPr>
        <p:spPr bwMode="gray">
          <a:xfrm>
            <a:off x="5123892" y="1664804"/>
            <a:ext cx="1944000" cy="2376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43" name="Straight Connector 66">
            <a:extLst>
              <a:ext uri="{FF2B5EF4-FFF2-40B4-BE49-F238E27FC236}">
                <a16:creationId xmlns:a16="http://schemas.microsoft.com/office/drawing/2014/main" id="{4094FE74-B015-44A6-BB2B-D4BF93F98D31}"/>
              </a:ext>
            </a:extLst>
          </p:cNvPr>
          <p:cNvCxnSpPr>
            <a:cxnSpLocks/>
          </p:cNvCxnSpPr>
          <p:nvPr/>
        </p:nvCxnSpPr>
        <p:spPr bwMode="gray">
          <a:xfrm>
            <a:off x="5123892" y="4834410"/>
            <a:ext cx="192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44" name="Textplatzhalter 5">
            <a:extLst>
              <a:ext uri="{FF2B5EF4-FFF2-40B4-BE49-F238E27FC236}">
                <a16:creationId xmlns:a16="http://schemas.microsoft.com/office/drawing/2014/main" id="{2E1CEAFA-B8DE-4806-B059-B661BE6B6020}"/>
              </a:ext>
            </a:extLst>
          </p:cNvPr>
          <p:cNvSpPr>
            <a:spLocks noGrp="1"/>
          </p:cNvSpPr>
          <p:nvPr>
            <p:ph type="body" sz="quarter" idx="45" hasCustomPrompt="1"/>
          </p:nvPr>
        </p:nvSpPr>
        <p:spPr bwMode="gray">
          <a:xfrm>
            <a:off x="5123892" y="4257092"/>
            <a:ext cx="1944000" cy="492443"/>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dirty="0"/>
              <a:t>Platzhalter</a:t>
            </a:r>
            <a:br>
              <a:rPr lang="de-DE" noProof="0" dirty="0"/>
            </a:br>
            <a:r>
              <a:rPr lang="de-DE" noProof="0" dirty="0"/>
              <a:t>Name Nachname</a:t>
            </a:r>
          </a:p>
        </p:txBody>
      </p:sp>
      <p:sp>
        <p:nvSpPr>
          <p:cNvPr id="45" name="Textplatzhalter 5">
            <a:extLst>
              <a:ext uri="{FF2B5EF4-FFF2-40B4-BE49-F238E27FC236}">
                <a16:creationId xmlns:a16="http://schemas.microsoft.com/office/drawing/2014/main" id="{752B408C-2BE6-4FB6-BB0A-6C08C537466D}"/>
              </a:ext>
            </a:extLst>
          </p:cNvPr>
          <p:cNvSpPr>
            <a:spLocks noGrp="1"/>
          </p:cNvSpPr>
          <p:nvPr>
            <p:ph type="body" sz="quarter" idx="46" hasCustomPrompt="1"/>
          </p:nvPr>
        </p:nvSpPr>
        <p:spPr bwMode="gray">
          <a:xfrm>
            <a:off x="5123892" y="4909912"/>
            <a:ext cx="1944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a:t>
            </a:r>
          </a:p>
        </p:txBody>
      </p:sp>
      <p:sp>
        <p:nvSpPr>
          <p:cNvPr id="46" name="Textplatzhalter 5">
            <a:extLst>
              <a:ext uri="{FF2B5EF4-FFF2-40B4-BE49-F238E27FC236}">
                <a16:creationId xmlns:a16="http://schemas.microsoft.com/office/drawing/2014/main" id="{7263303B-92BB-4E35-9E0C-B26DA7A85362}"/>
              </a:ext>
            </a:extLst>
          </p:cNvPr>
          <p:cNvSpPr>
            <a:spLocks noGrp="1"/>
          </p:cNvSpPr>
          <p:nvPr>
            <p:ph type="body" sz="quarter" idx="47" hasCustomPrompt="1"/>
          </p:nvPr>
        </p:nvSpPr>
        <p:spPr bwMode="gray">
          <a:xfrm>
            <a:off x="5123892" y="5295402"/>
            <a:ext cx="1944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47" name="Textplatzhalter 5">
            <a:extLst>
              <a:ext uri="{FF2B5EF4-FFF2-40B4-BE49-F238E27FC236}">
                <a16:creationId xmlns:a16="http://schemas.microsoft.com/office/drawing/2014/main" id="{44C698B0-00D2-426E-92EE-AB959CF66CAE}"/>
              </a:ext>
            </a:extLst>
          </p:cNvPr>
          <p:cNvSpPr>
            <a:spLocks noGrp="1"/>
          </p:cNvSpPr>
          <p:nvPr>
            <p:ph type="body" sz="quarter" idx="48" hasCustomPrompt="1"/>
          </p:nvPr>
        </p:nvSpPr>
        <p:spPr bwMode="gray">
          <a:xfrm>
            <a:off x="5123892" y="5513026"/>
            <a:ext cx="1944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
        <p:nvSpPr>
          <p:cNvPr id="48" name="Bildplatzhalter 20">
            <a:extLst>
              <a:ext uri="{FF2B5EF4-FFF2-40B4-BE49-F238E27FC236}">
                <a16:creationId xmlns:a16="http://schemas.microsoft.com/office/drawing/2014/main" id="{05D9741C-E584-4BDA-B02F-47B8BF6F05BD}"/>
              </a:ext>
            </a:extLst>
          </p:cNvPr>
          <p:cNvSpPr>
            <a:spLocks noGrp="1"/>
          </p:cNvSpPr>
          <p:nvPr>
            <p:ph type="pic" sz="quarter" idx="49"/>
          </p:nvPr>
        </p:nvSpPr>
        <p:spPr bwMode="gray">
          <a:xfrm>
            <a:off x="7446150" y="1664804"/>
            <a:ext cx="1944000" cy="2376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49" name="Straight Connector 66">
            <a:extLst>
              <a:ext uri="{FF2B5EF4-FFF2-40B4-BE49-F238E27FC236}">
                <a16:creationId xmlns:a16="http://schemas.microsoft.com/office/drawing/2014/main" id="{316CA2FC-6882-4C37-B4E6-27C5325DFD47}"/>
              </a:ext>
            </a:extLst>
          </p:cNvPr>
          <p:cNvCxnSpPr>
            <a:cxnSpLocks/>
          </p:cNvCxnSpPr>
          <p:nvPr/>
        </p:nvCxnSpPr>
        <p:spPr bwMode="gray">
          <a:xfrm>
            <a:off x="7446150" y="4834410"/>
            <a:ext cx="192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50" name="Textplatzhalter 5">
            <a:extLst>
              <a:ext uri="{FF2B5EF4-FFF2-40B4-BE49-F238E27FC236}">
                <a16:creationId xmlns:a16="http://schemas.microsoft.com/office/drawing/2014/main" id="{454F3167-6401-4644-B064-1B5B6AEDDEC9}"/>
              </a:ext>
            </a:extLst>
          </p:cNvPr>
          <p:cNvSpPr>
            <a:spLocks noGrp="1"/>
          </p:cNvSpPr>
          <p:nvPr>
            <p:ph type="body" sz="quarter" idx="50" hasCustomPrompt="1"/>
          </p:nvPr>
        </p:nvSpPr>
        <p:spPr bwMode="gray">
          <a:xfrm>
            <a:off x="7446150" y="4257092"/>
            <a:ext cx="1944000" cy="492443"/>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dirty="0"/>
              <a:t>Platzhalter</a:t>
            </a:r>
            <a:br>
              <a:rPr lang="de-DE" noProof="0" dirty="0"/>
            </a:br>
            <a:r>
              <a:rPr lang="de-DE" noProof="0" dirty="0"/>
              <a:t>Name Nachname</a:t>
            </a:r>
          </a:p>
        </p:txBody>
      </p:sp>
      <p:sp>
        <p:nvSpPr>
          <p:cNvPr id="51" name="Textplatzhalter 5">
            <a:extLst>
              <a:ext uri="{FF2B5EF4-FFF2-40B4-BE49-F238E27FC236}">
                <a16:creationId xmlns:a16="http://schemas.microsoft.com/office/drawing/2014/main" id="{129B6CCF-A5D0-4083-8F05-A43639D27AF9}"/>
              </a:ext>
            </a:extLst>
          </p:cNvPr>
          <p:cNvSpPr>
            <a:spLocks noGrp="1"/>
          </p:cNvSpPr>
          <p:nvPr>
            <p:ph type="body" sz="quarter" idx="51" hasCustomPrompt="1"/>
          </p:nvPr>
        </p:nvSpPr>
        <p:spPr bwMode="gray">
          <a:xfrm>
            <a:off x="7446150" y="4909912"/>
            <a:ext cx="1944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a:t>
            </a:r>
          </a:p>
        </p:txBody>
      </p:sp>
      <p:sp>
        <p:nvSpPr>
          <p:cNvPr id="52" name="Textplatzhalter 5">
            <a:extLst>
              <a:ext uri="{FF2B5EF4-FFF2-40B4-BE49-F238E27FC236}">
                <a16:creationId xmlns:a16="http://schemas.microsoft.com/office/drawing/2014/main" id="{EA76751D-F402-4974-9647-44DCB4291EB6}"/>
              </a:ext>
            </a:extLst>
          </p:cNvPr>
          <p:cNvSpPr>
            <a:spLocks noGrp="1"/>
          </p:cNvSpPr>
          <p:nvPr>
            <p:ph type="body" sz="quarter" idx="52" hasCustomPrompt="1"/>
          </p:nvPr>
        </p:nvSpPr>
        <p:spPr bwMode="gray">
          <a:xfrm>
            <a:off x="7446150" y="5295402"/>
            <a:ext cx="1944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53" name="Textplatzhalter 5">
            <a:extLst>
              <a:ext uri="{FF2B5EF4-FFF2-40B4-BE49-F238E27FC236}">
                <a16:creationId xmlns:a16="http://schemas.microsoft.com/office/drawing/2014/main" id="{E50B2C60-FD51-4BC7-9B49-B9C86EB22A54}"/>
              </a:ext>
            </a:extLst>
          </p:cNvPr>
          <p:cNvSpPr>
            <a:spLocks noGrp="1"/>
          </p:cNvSpPr>
          <p:nvPr>
            <p:ph type="body" sz="quarter" idx="53" hasCustomPrompt="1"/>
          </p:nvPr>
        </p:nvSpPr>
        <p:spPr bwMode="gray">
          <a:xfrm>
            <a:off x="7446150" y="5513026"/>
            <a:ext cx="1944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
        <p:nvSpPr>
          <p:cNvPr id="54" name="Bildplatzhalter 20">
            <a:extLst>
              <a:ext uri="{FF2B5EF4-FFF2-40B4-BE49-F238E27FC236}">
                <a16:creationId xmlns:a16="http://schemas.microsoft.com/office/drawing/2014/main" id="{6E184013-E02E-4A56-BCC8-C30E7D8ECD3D}"/>
              </a:ext>
            </a:extLst>
          </p:cNvPr>
          <p:cNvSpPr>
            <a:spLocks noGrp="1"/>
          </p:cNvSpPr>
          <p:nvPr>
            <p:ph type="pic" sz="quarter" idx="54"/>
          </p:nvPr>
        </p:nvSpPr>
        <p:spPr bwMode="gray">
          <a:xfrm>
            <a:off x="9768408" y="1664804"/>
            <a:ext cx="1944000" cy="2376000"/>
          </a:xfrm>
          <a:solidFill>
            <a:schemeClr val="accent4"/>
          </a:solidFill>
        </p:spPr>
        <p:txBody>
          <a:bodyPr/>
          <a:lstStyle>
            <a:lvl1pPr>
              <a:spcBef>
                <a:spcPts val="0"/>
              </a:spcBef>
              <a:defRPr cap="none" baseline="0">
                <a:solidFill>
                  <a:schemeClr val="bg1"/>
                </a:solidFill>
              </a:defRPr>
            </a:lvl1pPr>
          </a:lstStyle>
          <a:p>
            <a:r>
              <a:rPr lang="de-DE" noProof="0"/>
              <a:t>Bild durch Klicken auf Symbol hinzufügen</a:t>
            </a:r>
          </a:p>
        </p:txBody>
      </p:sp>
      <p:cxnSp>
        <p:nvCxnSpPr>
          <p:cNvPr id="55" name="Straight Connector 66">
            <a:extLst>
              <a:ext uri="{FF2B5EF4-FFF2-40B4-BE49-F238E27FC236}">
                <a16:creationId xmlns:a16="http://schemas.microsoft.com/office/drawing/2014/main" id="{31310BF1-9AF3-41DD-B38C-1F242C7F45B9}"/>
              </a:ext>
            </a:extLst>
          </p:cNvPr>
          <p:cNvCxnSpPr>
            <a:cxnSpLocks/>
          </p:cNvCxnSpPr>
          <p:nvPr/>
        </p:nvCxnSpPr>
        <p:spPr bwMode="gray">
          <a:xfrm>
            <a:off x="9768408" y="4834410"/>
            <a:ext cx="192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56" name="Textplatzhalter 5">
            <a:extLst>
              <a:ext uri="{FF2B5EF4-FFF2-40B4-BE49-F238E27FC236}">
                <a16:creationId xmlns:a16="http://schemas.microsoft.com/office/drawing/2014/main" id="{A8466E63-7961-42C2-9096-D0888BEDB19C}"/>
              </a:ext>
            </a:extLst>
          </p:cNvPr>
          <p:cNvSpPr>
            <a:spLocks noGrp="1"/>
          </p:cNvSpPr>
          <p:nvPr>
            <p:ph type="body" sz="quarter" idx="55" hasCustomPrompt="1"/>
          </p:nvPr>
        </p:nvSpPr>
        <p:spPr bwMode="gray">
          <a:xfrm>
            <a:off x="9768408" y="4257092"/>
            <a:ext cx="1944000" cy="492443"/>
          </a:xfrm>
        </p:spPr>
        <p:txBody>
          <a:bodyPr wrap="square" anchor="b">
            <a:spAutoFit/>
          </a:bodyPr>
          <a:lstStyle>
            <a:lvl1pPr marL="0" indent="0">
              <a:spcBef>
                <a:spcPts val="0"/>
              </a:spcBef>
              <a:buFont typeface="Segoe UI Light" panose="020B0604020202020204" pitchFamily="34" charset="0"/>
              <a:buNone/>
              <a:defRPr sz="1600" b="0" cap="none" baseline="0">
                <a:solidFill>
                  <a:schemeClr val="accent1"/>
                </a:solidFill>
                <a:latin typeface="+mj-lt"/>
              </a:defRPr>
            </a:lvl1pPr>
            <a:lvl2pPr marL="0" indent="0">
              <a:spcBef>
                <a:spcPts val="0"/>
              </a:spcBef>
              <a:buFont typeface="Segoe UI Light" panose="020B0604020202020204" pitchFamily="34" charset="0"/>
              <a:buNone/>
              <a:defRPr sz="1600" b="0" cap="all" baseline="0">
                <a:solidFill>
                  <a:schemeClr val="accent1"/>
                </a:solidFill>
                <a:latin typeface="+mj-lt"/>
              </a:defRPr>
            </a:lvl2pPr>
            <a:lvl3pPr marL="0" indent="0">
              <a:spcBef>
                <a:spcPts val="0"/>
              </a:spcBef>
              <a:buNone/>
              <a:defRPr sz="1600" b="0" cap="all" baseline="0">
                <a:solidFill>
                  <a:schemeClr val="accent1"/>
                </a:solidFill>
                <a:latin typeface="+mj-lt"/>
              </a:defRPr>
            </a:lvl3pPr>
            <a:lvl4pPr marL="0" indent="0">
              <a:spcBef>
                <a:spcPts val="0"/>
              </a:spcBef>
              <a:buNone/>
              <a:defRPr sz="1600" b="0" cap="all" baseline="0">
                <a:solidFill>
                  <a:schemeClr val="accent1"/>
                </a:solidFill>
                <a:latin typeface="+mj-lt"/>
              </a:defRPr>
            </a:lvl4pPr>
            <a:lvl5pPr marL="0" indent="0">
              <a:spcBef>
                <a:spcPts val="0"/>
              </a:spcBef>
              <a:buNone/>
              <a:defRPr sz="1600" b="0" cap="all" baseline="0">
                <a:solidFill>
                  <a:schemeClr val="accent1"/>
                </a:solidFill>
                <a:latin typeface="+mj-lt"/>
              </a:defRPr>
            </a:lvl5pPr>
            <a:lvl6pPr marL="0" indent="0">
              <a:spcBef>
                <a:spcPts val="0"/>
              </a:spcBef>
              <a:buNone/>
              <a:defRPr sz="1600" b="0" cap="all" baseline="0">
                <a:solidFill>
                  <a:schemeClr val="accent1"/>
                </a:solidFill>
                <a:latin typeface="+mj-lt"/>
              </a:defRPr>
            </a:lvl6pPr>
            <a:lvl7pPr marL="0" indent="0">
              <a:spcBef>
                <a:spcPts val="0"/>
              </a:spcBef>
              <a:buNone/>
              <a:defRPr sz="1600" b="0" cap="all" baseline="0">
                <a:solidFill>
                  <a:schemeClr val="accent1"/>
                </a:solidFill>
                <a:latin typeface="+mj-lt"/>
              </a:defRPr>
            </a:lvl7pPr>
            <a:lvl8pPr marL="0" indent="0">
              <a:spcBef>
                <a:spcPts val="0"/>
              </a:spcBef>
              <a:buNone/>
              <a:defRPr sz="1600" b="0" cap="all" baseline="0">
                <a:solidFill>
                  <a:schemeClr val="accent1"/>
                </a:solidFill>
                <a:latin typeface="+mj-lt"/>
              </a:defRPr>
            </a:lvl8pPr>
            <a:lvl9pPr marL="0" indent="0">
              <a:spcBef>
                <a:spcPts val="0"/>
              </a:spcBef>
              <a:buNone/>
              <a:defRPr sz="1600" b="0" cap="all" baseline="0">
                <a:solidFill>
                  <a:schemeClr val="accent1"/>
                </a:solidFill>
                <a:latin typeface="+mj-lt"/>
              </a:defRPr>
            </a:lvl9pPr>
          </a:lstStyle>
          <a:p>
            <a:pPr lvl="0"/>
            <a:r>
              <a:rPr lang="de-DE" noProof="0" dirty="0"/>
              <a:t>Platzhalter</a:t>
            </a:r>
            <a:br>
              <a:rPr lang="de-DE" noProof="0" dirty="0"/>
            </a:br>
            <a:r>
              <a:rPr lang="de-DE" noProof="0" dirty="0"/>
              <a:t>Name Nachname</a:t>
            </a:r>
          </a:p>
        </p:txBody>
      </p:sp>
      <p:sp>
        <p:nvSpPr>
          <p:cNvPr id="57" name="Textplatzhalter 5">
            <a:extLst>
              <a:ext uri="{FF2B5EF4-FFF2-40B4-BE49-F238E27FC236}">
                <a16:creationId xmlns:a16="http://schemas.microsoft.com/office/drawing/2014/main" id="{BCE36433-6022-4EBF-A6C3-C320E8E14CD5}"/>
              </a:ext>
            </a:extLst>
          </p:cNvPr>
          <p:cNvSpPr>
            <a:spLocks noGrp="1"/>
          </p:cNvSpPr>
          <p:nvPr>
            <p:ph type="body" sz="quarter" idx="56" hasCustomPrompt="1"/>
          </p:nvPr>
        </p:nvSpPr>
        <p:spPr bwMode="gray">
          <a:xfrm>
            <a:off x="9768408" y="4909912"/>
            <a:ext cx="1944000" cy="246221"/>
          </a:xfrm>
        </p:spPr>
        <p:txBody>
          <a:bodyPr wrap="square">
            <a:spAutoFit/>
          </a:bodyPr>
          <a:lstStyle>
            <a:lvl1pPr marL="0" indent="0">
              <a:spcBef>
                <a:spcPts val="0"/>
              </a:spcBef>
              <a:buFont typeface="Segoe UI Light" panose="020B0604020202020204" pitchFamily="34" charset="0"/>
              <a:buNone/>
              <a:defRPr sz="1600" b="0" cap="none" baseline="0">
                <a:solidFill>
                  <a:schemeClr val="tx1"/>
                </a:solidFill>
                <a:latin typeface="+mn-lt"/>
              </a:defRPr>
            </a:lvl1pPr>
            <a:lvl2pPr marL="0" indent="0">
              <a:spcBef>
                <a:spcPts val="0"/>
              </a:spcBef>
              <a:buFont typeface="Segoe UI Light" panose="020B0604020202020204" pitchFamily="34" charset="0"/>
              <a:buNone/>
              <a:defRPr sz="1600" b="0" cap="none" baseline="0">
                <a:solidFill>
                  <a:schemeClr val="tx1"/>
                </a:solidFill>
                <a:latin typeface="+mn-lt"/>
              </a:defRPr>
            </a:lvl2pPr>
            <a:lvl3pPr marL="0" indent="0">
              <a:spcBef>
                <a:spcPts val="0"/>
              </a:spcBef>
              <a:buNone/>
              <a:defRPr sz="1600" b="0" cap="none" baseline="0">
                <a:solidFill>
                  <a:schemeClr val="tx1"/>
                </a:solidFill>
                <a:latin typeface="+mn-lt"/>
              </a:defRPr>
            </a:lvl3pPr>
            <a:lvl4pPr marL="0" indent="0">
              <a:spcBef>
                <a:spcPts val="0"/>
              </a:spcBef>
              <a:buNone/>
              <a:defRPr sz="1600" b="0" cap="none" baseline="0">
                <a:solidFill>
                  <a:schemeClr val="tx1"/>
                </a:solidFill>
                <a:latin typeface="+mn-lt"/>
              </a:defRPr>
            </a:lvl4pPr>
            <a:lvl5pPr marL="0" indent="0">
              <a:spcBef>
                <a:spcPts val="0"/>
              </a:spcBef>
              <a:buNone/>
              <a:defRPr sz="1600" b="0" cap="none" baseline="0">
                <a:solidFill>
                  <a:schemeClr val="tx1"/>
                </a:solidFill>
                <a:latin typeface="+mn-lt"/>
              </a:defRPr>
            </a:lvl5pPr>
            <a:lvl6pPr marL="0" indent="0">
              <a:spcBef>
                <a:spcPts val="0"/>
              </a:spcBef>
              <a:buNone/>
              <a:defRPr sz="1600" b="0" cap="none" baseline="0">
                <a:solidFill>
                  <a:schemeClr val="tx1"/>
                </a:solidFill>
                <a:latin typeface="+mn-lt"/>
              </a:defRPr>
            </a:lvl6pPr>
            <a:lvl7pPr marL="0" indent="0">
              <a:spcBef>
                <a:spcPts val="0"/>
              </a:spcBef>
              <a:buNone/>
              <a:defRPr sz="1600" b="0" cap="none" baseline="0">
                <a:solidFill>
                  <a:schemeClr val="tx1"/>
                </a:solidFill>
                <a:latin typeface="+mn-lt"/>
              </a:defRPr>
            </a:lvl7pPr>
            <a:lvl8pPr marL="0" indent="0">
              <a:spcBef>
                <a:spcPts val="0"/>
              </a:spcBef>
              <a:buNone/>
              <a:defRPr sz="1600" b="0" cap="none" baseline="0">
                <a:solidFill>
                  <a:schemeClr val="tx1"/>
                </a:solidFill>
                <a:latin typeface="+mn-lt"/>
              </a:defRPr>
            </a:lvl8pPr>
            <a:lvl9pPr marL="0" indent="0">
              <a:spcBef>
                <a:spcPts val="0"/>
              </a:spcBef>
              <a:buNone/>
              <a:defRPr sz="1600" b="0" cap="none" baseline="0">
                <a:solidFill>
                  <a:schemeClr val="tx1"/>
                </a:solidFill>
                <a:latin typeface="+mn-lt"/>
              </a:defRPr>
            </a:lvl9pPr>
          </a:lstStyle>
          <a:p>
            <a:pPr lvl="0"/>
            <a:r>
              <a:rPr lang="de-DE" noProof="0"/>
              <a:t>Titel / Funktion</a:t>
            </a:r>
          </a:p>
        </p:txBody>
      </p:sp>
      <p:sp>
        <p:nvSpPr>
          <p:cNvPr id="58" name="Textplatzhalter 5">
            <a:extLst>
              <a:ext uri="{FF2B5EF4-FFF2-40B4-BE49-F238E27FC236}">
                <a16:creationId xmlns:a16="http://schemas.microsoft.com/office/drawing/2014/main" id="{191BDD7D-5182-476B-BF00-9A51CE6622B2}"/>
              </a:ext>
            </a:extLst>
          </p:cNvPr>
          <p:cNvSpPr>
            <a:spLocks noGrp="1"/>
          </p:cNvSpPr>
          <p:nvPr>
            <p:ph type="body" sz="quarter" idx="57" hasCustomPrompt="1"/>
          </p:nvPr>
        </p:nvSpPr>
        <p:spPr bwMode="gray">
          <a:xfrm>
            <a:off x="9768408" y="5295402"/>
            <a:ext cx="1944000" cy="184666"/>
          </a:xfrm>
        </p:spPr>
        <p:txBody>
          <a:bodyPr wrap="square" anchor="b">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E-Mail bearbeiten</a:t>
            </a:r>
          </a:p>
        </p:txBody>
      </p:sp>
      <p:sp>
        <p:nvSpPr>
          <p:cNvPr id="59" name="Textplatzhalter 5">
            <a:extLst>
              <a:ext uri="{FF2B5EF4-FFF2-40B4-BE49-F238E27FC236}">
                <a16:creationId xmlns:a16="http://schemas.microsoft.com/office/drawing/2014/main" id="{92C3A69A-4B46-450A-B2BB-E787AD13F115}"/>
              </a:ext>
            </a:extLst>
          </p:cNvPr>
          <p:cNvSpPr>
            <a:spLocks noGrp="1"/>
          </p:cNvSpPr>
          <p:nvPr>
            <p:ph type="body" sz="quarter" idx="58" hasCustomPrompt="1"/>
          </p:nvPr>
        </p:nvSpPr>
        <p:spPr bwMode="gray">
          <a:xfrm>
            <a:off x="9768408" y="5513026"/>
            <a:ext cx="1944000" cy="184666"/>
          </a:xfrm>
        </p:spPr>
        <p:txBody>
          <a:bodyPr wrap="square">
            <a:spAutoFit/>
          </a:bodyPr>
          <a:lstStyle>
            <a:lvl1pPr marL="0" indent="0">
              <a:spcBef>
                <a:spcPts val="0"/>
              </a:spcBef>
              <a:buFont typeface="Segoe UI Light" panose="020B0604020202020204" pitchFamily="34" charset="0"/>
              <a:buNone/>
              <a:defRPr sz="1200" b="0" cap="none" baseline="0">
                <a:solidFill>
                  <a:schemeClr val="tx1"/>
                </a:solidFill>
                <a:latin typeface="+mn-lt"/>
              </a:defRPr>
            </a:lvl1pPr>
            <a:lvl2pPr marL="0" indent="0">
              <a:spcBef>
                <a:spcPts val="0"/>
              </a:spcBef>
              <a:buFont typeface="Segoe UI Light" panose="020B0604020202020204" pitchFamily="34" charset="0"/>
              <a:buNone/>
              <a:defRPr sz="1200" b="0" cap="none" baseline="0">
                <a:solidFill>
                  <a:schemeClr val="tx1"/>
                </a:solidFill>
                <a:latin typeface="+mn-lt"/>
              </a:defRPr>
            </a:lvl2pPr>
            <a:lvl3pPr marL="0" indent="0">
              <a:spcBef>
                <a:spcPts val="0"/>
              </a:spcBef>
              <a:buNone/>
              <a:defRPr sz="1200" b="0" cap="none" baseline="0">
                <a:solidFill>
                  <a:schemeClr val="tx1"/>
                </a:solidFill>
                <a:latin typeface="+mn-lt"/>
              </a:defRPr>
            </a:lvl3pPr>
            <a:lvl4pPr marL="0" indent="0">
              <a:spcBef>
                <a:spcPts val="0"/>
              </a:spcBef>
              <a:buNone/>
              <a:defRPr sz="1200" b="0" cap="none" baseline="0">
                <a:solidFill>
                  <a:schemeClr val="tx1"/>
                </a:solidFill>
                <a:latin typeface="+mn-lt"/>
              </a:defRPr>
            </a:lvl4pPr>
            <a:lvl5pPr marL="0" indent="0">
              <a:spcBef>
                <a:spcPts val="0"/>
              </a:spcBef>
              <a:buNone/>
              <a:defRPr sz="1200" b="0" cap="none" baseline="0">
                <a:solidFill>
                  <a:schemeClr val="tx1"/>
                </a:solidFill>
                <a:latin typeface="+mn-lt"/>
              </a:defRPr>
            </a:lvl5pPr>
            <a:lvl6pPr marL="0" indent="0">
              <a:spcBef>
                <a:spcPts val="0"/>
              </a:spcBef>
              <a:buNone/>
              <a:defRPr sz="1200" b="0" cap="none" baseline="0">
                <a:solidFill>
                  <a:schemeClr val="tx1"/>
                </a:solidFill>
                <a:latin typeface="+mn-lt"/>
              </a:defRPr>
            </a:lvl6pPr>
            <a:lvl7pPr marL="0" indent="0">
              <a:spcBef>
                <a:spcPts val="0"/>
              </a:spcBef>
              <a:buNone/>
              <a:defRPr sz="1200" b="0" cap="none" baseline="0">
                <a:solidFill>
                  <a:schemeClr val="tx1"/>
                </a:solidFill>
                <a:latin typeface="+mn-lt"/>
              </a:defRPr>
            </a:lvl7pPr>
            <a:lvl8pPr marL="0" indent="0">
              <a:spcBef>
                <a:spcPts val="0"/>
              </a:spcBef>
              <a:buNone/>
              <a:defRPr sz="1200" b="0" cap="none" baseline="0">
                <a:solidFill>
                  <a:schemeClr val="tx1"/>
                </a:solidFill>
                <a:latin typeface="+mn-lt"/>
              </a:defRPr>
            </a:lvl8pPr>
            <a:lvl9pPr marL="0" indent="0">
              <a:spcBef>
                <a:spcPts val="0"/>
              </a:spcBef>
              <a:buNone/>
              <a:defRPr sz="1200" b="0" cap="none" baseline="0">
                <a:solidFill>
                  <a:schemeClr val="tx1"/>
                </a:solidFill>
                <a:latin typeface="+mn-lt"/>
              </a:defRPr>
            </a:lvl9pPr>
          </a:lstStyle>
          <a:p>
            <a:pPr lvl="0"/>
            <a:r>
              <a:rPr lang="de-DE" noProof="0"/>
              <a:t>Telefonnummer bearbeiten</a:t>
            </a:r>
          </a:p>
        </p:txBody>
      </p:sp>
    </p:spTree>
    <p:extLst>
      <p:ext uri="{BB962C8B-B14F-4D97-AF65-F5344CB8AC3E}">
        <p14:creationId xmlns:p14="http://schemas.microsoft.com/office/powerpoint/2010/main" val="27414330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Abbschlussfolie">
    <p:spTree>
      <p:nvGrpSpPr>
        <p:cNvPr id="1" name=""/>
        <p:cNvGrpSpPr/>
        <p:nvPr/>
      </p:nvGrpSpPr>
      <p:grpSpPr>
        <a:xfrm>
          <a:off x="0" y="0"/>
          <a:ext cx="0" cy="0"/>
          <a:chOff x="0" y="0"/>
          <a:chExt cx="0" cy="0"/>
        </a:xfrm>
      </p:grpSpPr>
      <p:pic>
        <p:nvPicPr>
          <p:cNvPr id="32" name="Grafik 31">
            <a:extLst>
              <a:ext uri="{FF2B5EF4-FFF2-40B4-BE49-F238E27FC236}">
                <a16:creationId xmlns:a16="http://schemas.microsoft.com/office/drawing/2014/main" id="{EE9A3718-356A-419A-AC95-916B11CCD71D}"/>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800"/>
                    </a14:imgEffect>
                  </a14:imgLayer>
                </a14:imgProps>
              </a:ext>
              <a:ext uri="{28A0092B-C50C-407E-A947-70E740481C1C}">
                <a14:useLocalDpi xmlns:a14="http://schemas.microsoft.com/office/drawing/2010/main" val="0"/>
              </a:ext>
            </a:extLst>
          </a:blip>
          <a:srcRect/>
          <a:stretch/>
        </p:blipFill>
        <p:spPr>
          <a:xfrm flipH="1">
            <a:off x="0" y="0"/>
            <a:ext cx="12192000" cy="6858000"/>
          </a:xfrm>
          <a:prstGeom prst="rect">
            <a:avLst/>
          </a:prstGeom>
        </p:spPr>
      </p:pic>
      <p:pic>
        <p:nvPicPr>
          <p:cNvPr id="4" name="Picture 107">
            <a:extLst>
              <a:ext uri="{FF2B5EF4-FFF2-40B4-BE49-F238E27FC236}">
                <a16:creationId xmlns:a16="http://schemas.microsoft.com/office/drawing/2014/main" id="{713B37A8-A08B-49CC-AC27-8DC7F6C80F8D}"/>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gray">
          <a:xfrm>
            <a:off x="486000" y="486000"/>
            <a:ext cx="2258886" cy="1292400"/>
          </a:xfrm>
          <a:prstGeom prst="rect">
            <a:avLst/>
          </a:prstGeom>
        </p:spPr>
      </p:pic>
      <p:sp>
        <p:nvSpPr>
          <p:cNvPr id="2" name="Titel 1">
            <a:extLst>
              <a:ext uri="{FF2B5EF4-FFF2-40B4-BE49-F238E27FC236}">
                <a16:creationId xmlns:a16="http://schemas.microsoft.com/office/drawing/2014/main" id="{0D87E533-A568-4325-B413-D1F3FD658D1C}"/>
              </a:ext>
            </a:extLst>
          </p:cNvPr>
          <p:cNvSpPr>
            <a:spLocks noGrp="1"/>
          </p:cNvSpPr>
          <p:nvPr>
            <p:ph type="title" hasCustomPrompt="1"/>
          </p:nvPr>
        </p:nvSpPr>
        <p:spPr bwMode="gray">
          <a:xfrm>
            <a:off x="839416" y="3441700"/>
            <a:ext cx="5076000" cy="664797"/>
          </a:xfrm>
        </p:spPr>
        <p:txBody>
          <a:bodyPr anchor="t"/>
          <a:lstStyle>
            <a:lvl1pPr>
              <a:lnSpc>
                <a:spcPct val="90000"/>
              </a:lnSpc>
              <a:defRPr sz="2400" b="1">
                <a:solidFill>
                  <a:schemeClr val="bg1"/>
                </a:solidFill>
              </a:defRPr>
            </a:lvl1pPr>
          </a:lstStyle>
          <a:p>
            <a:r>
              <a:rPr lang="de-DE" noProof="0" dirty="0"/>
              <a:t>Finale Botschaft / Fazit durch Klicken bearbeiten</a:t>
            </a:r>
          </a:p>
        </p:txBody>
      </p:sp>
      <p:cxnSp>
        <p:nvCxnSpPr>
          <p:cNvPr id="9" name="Straight Connector 66">
            <a:extLst>
              <a:ext uri="{FF2B5EF4-FFF2-40B4-BE49-F238E27FC236}">
                <a16:creationId xmlns:a16="http://schemas.microsoft.com/office/drawing/2014/main" id="{36F3B520-65B0-4F36-B960-204F28257877}"/>
              </a:ext>
            </a:extLst>
          </p:cNvPr>
          <p:cNvCxnSpPr>
            <a:cxnSpLocks/>
          </p:cNvCxnSpPr>
          <p:nvPr/>
        </p:nvCxnSpPr>
        <p:spPr bwMode="gray">
          <a:xfrm>
            <a:off x="839788" y="3263900"/>
            <a:ext cx="5076000" cy="0"/>
          </a:xfrm>
          <a:prstGeom prst="line">
            <a:avLst/>
          </a:prstGeom>
          <a:ln>
            <a:gradFill>
              <a:gsLst>
                <a:gs pos="53100">
                  <a:schemeClr val="accent1"/>
                </a:gs>
                <a:gs pos="0">
                  <a:schemeClr val="accent3"/>
                </a:gs>
                <a:gs pos="100000">
                  <a:schemeClr val="accent1">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grpSp>
        <p:nvGrpSpPr>
          <p:cNvPr id="11" name="Gruppieren 10">
            <a:extLst>
              <a:ext uri="{FF2B5EF4-FFF2-40B4-BE49-F238E27FC236}">
                <a16:creationId xmlns:a16="http://schemas.microsoft.com/office/drawing/2014/main" id="{42E9C8A2-28C4-470F-BE00-F3B7B9015F22}"/>
              </a:ext>
            </a:extLst>
          </p:cNvPr>
          <p:cNvGrpSpPr/>
          <p:nvPr/>
        </p:nvGrpSpPr>
        <p:grpSpPr bwMode="gray">
          <a:xfrm>
            <a:off x="11713200" y="-1"/>
            <a:ext cx="478800" cy="478801"/>
            <a:chOff x="11713200" y="-1"/>
            <a:chExt cx="478800" cy="478801"/>
          </a:xfrm>
          <a:solidFill>
            <a:schemeClr val="accent1"/>
          </a:solidFill>
        </p:grpSpPr>
        <p:sp>
          <p:nvSpPr>
            <p:cNvPr id="12" name="Rechteck 11">
              <a:extLst>
                <a:ext uri="{FF2B5EF4-FFF2-40B4-BE49-F238E27FC236}">
                  <a16:creationId xmlns:a16="http://schemas.microsoft.com/office/drawing/2014/main" id="{02628330-D1AB-4B80-84B4-1D94FEA0A967}"/>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3" name="Rechteck 12">
              <a:extLst>
                <a:ext uri="{FF2B5EF4-FFF2-40B4-BE49-F238E27FC236}">
                  <a16:creationId xmlns:a16="http://schemas.microsoft.com/office/drawing/2014/main" id="{B32A2E12-E131-4135-8C34-5CC855B4A96F}"/>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4" name="Gruppieren 13">
            <a:extLst>
              <a:ext uri="{FF2B5EF4-FFF2-40B4-BE49-F238E27FC236}">
                <a16:creationId xmlns:a16="http://schemas.microsoft.com/office/drawing/2014/main" id="{828D0B61-8A2C-4EC2-8121-C580CB1E3C4F}"/>
              </a:ext>
            </a:extLst>
          </p:cNvPr>
          <p:cNvGrpSpPr/>
          <p:nvPr/>
        </p:nvGrpSpPr>
        <p:grpSpPr bwMode="gray">
          <a:xfrm>
            <a:off x="0" y="6379200"/>
            <a:ext cx="478800" cy="478800"/>
            <a:chOff x="0" y="6379200"/>
            <a:chExt cx="478800" cy="478800"/>
          </a:xfrm>
        </p:grpSpPr>
        <p:sp>
          <p:nvSpPr>
            <p:cNvPr id="15" name="Rechteck 14">
              <a:extLst>
                <a:ext uri="{FF2B5EF4-FFF2-40B4-BE49-F238E27FC236}">
                  <a16:creationId xmlns:a16="http://schemas.microsoft.com/office/drawing/2014/main" id="{F63FEE94-004E-475F-98E6-0C27AA0AAB9A}"/>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6" name="Rechteck 15">
              <a:extLst>
                <a:ext uri="{FF2B5EF4-FFF2-40B4-BE49-F238E27FC236}">
                  <a16:creationId xmlns:a16="http://schemas.microsoft.com/office/drawing/2014/main" id="{8D13F1D6-9C52-4AA6-AAB6-0C8BDA6A6658}"/>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Tree>
    <p:extLst>
      <p:ext uri="{BB962C8B-B14F-4D97-AF65-F5344CB8AC3E}">
        <p14:creationId xmlns:p14="http://schemas.microsoft.com/office/powerpoint/2010/main" val="2406214652"/>
      </p:ext>
    </p:extLst>
  </p:cSld>
  <p:clrMapOvr>
    <a:masterClrMapping/>
  </p:clrMapOvr>
  <p:extLst>
    <p:ext uri="{DCECCB84-F9BA-43D5-87BE-67443E8EF086}">
      <p15:sldGuideLst xmlns:p15="http://schemas.microsoft.com/office/powerpoint/2012/main">
        <p15:guide id="1" pos="529">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15E527-ED5B-32B6-23C1-75C10613C8F9}"/>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FC21FB64-DED1-9478-04F0-7CE6C369D8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8ADA162D-130B-1892-3A3C-EA5586A14E3C}"/>
              </a:ext>
            </a:extLst>
          </p:cNvPr>
          <p:cNvSpPr>
            <a:spLocks noGrp="1"/>
          </p:cNvSpPr>
          <p:nvPr>
            <p:ph type="dt" sz="half" idx="10"/>
          </p:nvPr>
        </p:nvSpPr>
        <p:spPr/>
        <p:txBody>
          <a:bodyPr/>
          <a:lstStyle/>
          <a:p>
            <a:fld id="{17500AA9-C838-4DEA-9AEB-995F9A0B0EED}" type="datetime1">
              <a:rPr lang="de-DE" smtClean="0"/>
              <a:t>26.04.2024</a:t>
            </a:fld>
            <a:endParaRPr lang="de-DE"/>
          </a:p>
        </p:txBody>
      </p:sp>
      <p:sp>
        <p:nvSpPr>
          <p:cNvPr id="5" name="Fußzeilenplatzhalter 4">
            <a:extLst>
              <a:ext uri="{FF2B5EF4-FFF2-40B4-BE49-F238E27FC236}">
                <a16:creationId xmlns:a16="http://schemas.microsoft.com/office/drawing/2014/main" id="{DC25832E-C248-79CC-F0B7-2797DFC20711}"/>
              </a:ext>
            </a:extLst>
          </p:cNvPr>
          <p:cNvSpPr>
            <a:spLocks noGrp="1"/>
          </p:cNvSpPr>
          <p:nvPr>
            <p:ph type="ftr" sz="quarter" idx="11"/>
          </p:nvPr>
        </p:nvSpPr>
        <p:spPr/>
        <p:txBody>
          <a:bodyPr/>
          <a:lstStyle/>
          <a:p>
            <a:r>
              <a:rPr lang="de-DE"/>
              <a:t>27.04.2024</a:t>
            </a:r>
          </a:p>
        </p:txBody>
      </p:sp>
      <p:sp>
        <p:nvSpPr>
          <p:cNvPr id="6" name="Foliennummernplatzhalter 5">
            <a:extLst>
              <a:ext uri="{FF2B5EF4-FFF2-40B4-BE49-F238E27FC236}">
                <a16:creationId xmlns:a16="http://schemas.microsoft.com/office/drawing/2014/main" id="{89B3B2FA-E357-3F63-5181-2C3ECA714FE5}"/>
              </a:ext>
            </a:extLst>
          </p:cNvPr>
          <p:cNvSpPr>
            <a:spLocks noGrp="1"/>
          </p:cNvSpPr>
          <p:nvPr>
            <p:ph type="sldNum" sz="quarter" idx="12"/>
          </p:nvPr>
        </p:nvSpPr>
        <p:spPr/>
        <p:txBody>
          <a:bodyPr/>
          <a:lstStyle/>
          <a:p>
            <a:fld id="{A72469DF-44F7-4AE8-BFDD-A3B61B945ACF}" type="slidenum">
              <a:rPr lang="de-DE" smtClean="0"/>
              <a:t>‹Nr.›</a:t>
            </a:fld>
            <a:endParaRPr lang="de-DE"/>
          </a:p>
        </p:txBody>
      </p:sp>
    </p:spTree>
    <p:extLst>
      <p:ext uri="{BB962C8B-B14F-4D97-AF65-F5344CB8AC3E}">
        <p14:creationId xmlns:p14="http://schemas.microsoft.com/office/powerpoint/2010/main" val="229074184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E39D95-1BC0-9F02-F219-2D0BB118F3C9}"/>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CC28F87B-4760-8CCE-A2C4-91382B0380BC}"/>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F59A10C7-AD5E-06C9-EA96-B34C0AD43AF7}"/>
              </a:ext>
            </a:extLst>
          </p:cNvPr>
          <p:cNvSpPr>
            <a:spLocks noGrp="1"/>
          </p:cNvSpPr>
          <p:nvPr>
            <p:ph type="dt" sz="half" idx="10"/>
          </p:nvPr>
        </p:nvSpPr>
        <p:spPr/>
        <p:txBody>
          <a:bodyPr/>
          <a:lstStyle/>
          <a:p>
            <a:fld id="{6CD5B6D9-1FB4-4870-B60E-5F919A2E1EE4}" type="datetime1">
              <a:rPr lang="de-DE" smtClean="0"/>
              <a:t>26.04.2024</a:t>
            </a:fld>
            <a:endParaRPr lang="de-DE"/>
          </a:p>
        </p:txBody>
      </p:sp>
      <p:sp>
        <p:nvSpPr>
          <p:cNvPr id="5" name="Fußzeilenplatzhalter 4">
            <a:extLst>
              <a:ext uri="{FF2B5EF4-FFF2-40B4-BE49-F238E27FC236}">
                <a16:creationId xmlns:a16="http://schemas.microsoft.com/office/drawing/2014/main" id="{36DDE7AA-F88C-B965-29B6-E57DC50FAE77}"/>
              </a:ext>
            </a:extLst>
          </p:cNvPr>
          <p:cNvSpPr>
            <a:spLocks noGrp="1"/>
          </p:cNvSpPr>
          <p:nvPr>
            <p:ph type="ftr" sz="quarter" idx="11"/>
          </p:nvPr>
        </p:nvSpPr>
        <p:spPr/>
        <p:txBody>
          <a:bodyPr/>
          <a:lstStyle/>
          <a:p>
            <a:r>
              <a:rPr lang="de-DE"/>
              <a:t>27.04.2024</a:t>
            </a:r>
          </a:p>
        </p:txBody>
      </p:sp>
      <p:sp>
        <p:nvSpPr>
          <p:cNvPr id="6" name="Foliennummernplatzhalter 5">
            <a:extLst>
              <a:ext uri="{FF2B5EF4-FFF2-40B4-BE49-F238E27FC236}">
                <a16:creationId xmlns:a16="http://schemas.microsoft.com/office/drawing/2014/main" id="{38E86FFE-5692-6676-DE5B-25B213668E95}"/>
              </a:ext>
            </a:extLst>
          </p:cNvPr>
          <p:cNvSpPr>
            <a:spLocks noGrp="1"/>
          </p:cNvSpPr>
          <p:nvPr>
            <p:ph type="sldNum" sz="quarter" idx="12"/>
          </p:nvPr>
        </p:nvSpPr>
        <p:spPr/>
        <p:txBody>
          <a:bodyPr/>
          <a:lstStyle/>
          <a:p>
            <a:fld id="{A72469DF-44F7-4AE8-BFDD-A3B61B945ACF}" type="slidenum">
              <a:rPr lang="de-DE" smtClean="0"/>
              <a:t>‹Nr.›</a:t>
            </a:fld>
            <a:endParaRPr lang="de-DE"/>
          </a:p>
        </p:txBody>
      </p:sp>
    </p:spTree>
    <p:extLst>
      <p:ext uri="{BB962C8B-B14F-4D97-AF65-F5344CB8AC3E}">
        <p14:creationId xmlns:p14="http://schemas.microsoft.com/office/powerpoint/2010/main" val="28027102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elfolie ohne Bild">
    <p:bg bwMode="gray">
      <p:bgPr>
        <a:gradFill>
          <a:gsLst>
            <a:gs pos="62000">
              <a:schemeClr val="accent2"/>
            </a:gs>
            <a:gs pos="28000">
              <a:schemeClr val="accent1"/>
            </a:gs>
            <a:gs pos="100000">
              <a:schemeClr val="accent2">
                <a:lumMod val="50000"/>
              </a:schemeClr>
            </a:gs>
          </a:gsLst>
          <a:path path="circle">
            <a:fillToRect l="50000" t="-80000" r="50000" b="180000"/>
          </a:path>
        </a:gradFill>
        <a:effectLst/>
      </p:bgPr>
    </p:bg>
    <p:spTree>
      <p:nvGrpSpPr>
        <p:cNvPr id="1" name=""/>
        <p:cNvGrpSpPr/>
        <p:nvPr/>
      </p:nvGrpSpPr>
      <p:grpSpPr>
        <a:xfrm>
          <a:off x="0" y="0"/>
          <a:ext cx="0" cy="0"/>
          <a:chOff x="0" y="0"/>
          <a:chExt cx="0" cy="0"/>
        </a:xfrm>
      </p:grpSpPr>
      <p:grpSp>
        <p:nvGrpSpPr>
          <p:cNvPr id="9" name="Gruppieren 8">
            <a:extLst>
              <a:ext uri="{FF2B5EF4-FFF2-40B4-BE49-F238E27FC236}">
                <a16:creationId xmlns:a16="http://schemas.microsoft.com/office/drawing/2014/main" id="{EB153809-CE5C-4962-97F6-C99EBD4A40A5}"/>
              </a:ext>
            </a:extLst>
          </p:cNvPr>
          <p:cNvGrpSpPr/>
          <p:nvPr/>
        </p:nvGrpSpPr>
        <p:grpSpPr bwMode="gray">
          <a:xfrm>
            <a:off x="11713200" y="-1"/>
            <a:ext cx="478800" cy="478801"/>
            <a:chOff x="11713200" y="-1"/>
            <a:chExt cx="478800" cy="478801"/>
          </a:xfrm>
          <a:solidFill>
            <a:schemeClr val="accent1"/>
          </a:solidFill>
        </p:grpSpPr>
        <p:sp>
          <p:nvSpPr>
            <p:cNvPr id="10" name="Rechteck 9">
              <a:extLst>
                <a:ext uri="{FF2B5EF4-FFF2-40B4-BE49-F238E27FC236}">
                  <a16:creationId xmlns:a16="http://schemas.microsoft.com/office/drawing/2014/main" id="{A445A790-7FBD-4676-A0FD-3300CC337AD0}"/>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1" name="Rechteck 10">
              <a:extLst>
                <a:ext uri="{FF2B5EF4-FFF2-40B4-BE49-F238E27FC236}">
                  <a16:creationId xmlns:a16="http://schemas.microsoft.com/office/drawing/2014/main" id="{15EC3EC7-9701-426E-8775-1AC4AA37274C}"/>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2" name="Gruppieren 11">
            <a:extLst>
              <a:ext uri="{FF2B5EF4-FFF2-40B4-BE49-F238E27FC236}">
                <a16:creationId xmlns:a16="http://schemas.microsoft.com/office/drawing/2014/main" id="{1262A831-8A59-4A07-9370-600ECA32A907}"/>
              </a:ext>
            </a:extLst>
          </p:cNvPr>
          <p:cNvGrpSpPr/>
          <p:nvPr/>
        </p:nvGrpSpPr>
        <p:grpSpPr bwMode="gray">
          <a:xfrm>
            <a:off x="0" y="6379200"/>
            <a:ext cx="478800" cy="478800"/>
            <a:chOff x="0" y="6379200"/>
            <a:chExt cx="478800" cy="478800"/>
          </a:xfrm>
        </p:grpSpPr>
        <p:sp>
          <p:nvSpPr>
            <p:cNvPr id="13" name="Rechteck 12">
              <a:extLst>
                <a:ext uri="{FF2B5EF4-FFF2-40B4-BE49-F238E27FC236}">
                  <a16:creationId xmlns:a16="http://schemas.microsoft.com/office/drawing/2014/main" id="{9852F6FF-D962-474B-A702-A2843D970FDC}"/>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4" name="Rechteck 13">
              <a:extLst>
                <a:ext uri="{FF2B5EF4-FFF2-40B4-BE49-F238E27FC236}">
                  <a16:creationId xmlns:a16="http://schemas.microsoft.com/office/drawing/2014/main" id="{B0DE7587-4E92-49FC-A4AD-8881F2471EB6}"/>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
        <p:nvSpPr>
          <p:cNvPr id="2" name="Titel 1">
            <a:extLst>
              <a:ext uri="{FF2B5EF4-FFF2-40B4-BE49-F238E27FC236}">
                <a16:creationId xmlns:a16="http://schemas.microsoft.com/office/drawing/2014/main" id="{E0EAA46B-A94E-44C8-9B47-497C0E926F8E}"/>
              </a:ext>
            </a:extLst>
          </p:cNvPr>
          <p:cNvSpPr>
            <a:spLocks noGrp="1"/>
          </p:cNvSpPr>
          <p:nvPr>
            <p:ph type="title" hasCustomPrompt="1"/>
          </p:nvPr>
        </p:nvSpPr>
        <p:spPr bwMode="gray">
          <a:xfrm>
            <a:off x="850387" y="3054944"/>
            <a:ext cx="10862188" cy="1403461"/>
          </a:xfrm>
        </p:spPr>
        <p:txBody>
          <a:bodyPr wrap="square" anchor="b">
            <a:spAutoFit/>
          </a:bodyPr>
          <a:lstStyle>
            <a:lvl1pPr>
              <a:defRPr sz="4800">
                <a:solidFill>
                  <a:schemeClr val="bg1"/>
                </a:solidFill>
              </a:defRPr>
            </a:lvl1pPr>
          </a:lstStyle>
          <a:p>
            <a:r>
              <a:rPr lang="de-DE" noProof="0" dirty="0"/>
              <a:t>Präsentationstitel durch Klicken bearbeiten</a:t>
            </a:r>
          </a:p>
        </p:txBody>
      </p:sp>
      <p:cxnSp>
        <p:nvCxnSpPr>
          <p:cNvPr id="25" name="Straight Connector 66">
            <a:extLst>
              <a:ext uri="{FF2B5EF4-FFF2-40B4-BE49-F238E27FC236}">
                <a16:creationId xmlns:a16="http://schemas.microsoft.com/office/drawing/2014/main" id="{4086AD63-2727-446B-9DE1-B4CB1115FDDD}"/>
              </a:ext>
            </a:extLst>
          </p:cNvPr>
          <p:cNvCxnSpPr>
            <a:cxnSpLocks/>
          </p:cNvCxnSpPr>
          <p:nvPr/>
        </p:nvCxnSpPr>
        <p:spPr bwMode="gray">
          <a:xfrm>
            <a:off x="850387" y="4591640"/>
            <a:ext cx="5436000" cy="0"/>
          </a:xfrm>
          <a:prstGeom prst="line">
            <a:avLst/>
          </a:prstGeom>
          <a:ln>
            <a:gradFill>
              <a:gsLst>
                <a:gs pos="53100">
                  <a:schemeClr val="accent1"/>
                </a:gs>
                <a:gs pos="0">
                  <a:schemeClr val="accent3"/>
                </a:gs>
                <a:gs pos="100000">
                  <a:schemeClr val="accent1">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26" name="Textplatzhalter 5">
            <a:extLst>
              <a:ext uri="{FF2B5EF4-FFF2-40B4-BE49-F238E27FC236}">
                <a16:creationId xmlns:a16="http://schemas.microsoft.com/office/drawing/2014/main" id="{1C225DA6-3CAB-4974-B562-FA685A471DE3}"/>
              </a:ext>
            </a:extLst>
          </p:cNvPr>
          <p:cNvSpPr>
            <a:spLocks noGrp="1"/>
          </p:cNvSpPr>
          <p:nvPr>
            <p:ph type="body" sz="quarter" idx="13" hasCustomPrompt="1"/>
          </p:nvPr>
        </p:nvSpPr>
        <p:spPr bwMode="gray">
          <a:xfrm>
            <a:off x="850386" y="5954191"/>
            <a:ext cx="10862188" cy="215444"/>
          </a:xfrm>
        </p:spPr>
        <p:txBody>
          <a:bodyPr wrap="square" anchor="b">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Name Nachname, Ort, Datum durch Klicken bearbeiten</a:t>
            </a:r>
          </a:p>
        </p:txBody>
      </p:sp>
      <p:sp>
        <p:nvSpPr>
          <p:cNvPr id="6" name="Textplatzhalter 5">
            <a:extLst>
              <a:ext uri="{FF2B5EF4-FFF2-40B4-BE49-F238E27FC236}">
                <a16:creationId xmlns:a16="http://schemas.microsoft.com/office/drawing/2014/main" id="{C80597CC-6F44-4DBB-84E3-0462194EE4FE}"/>
              </a:ext>
            </a:extLst>
          </p:cNvPr>
          <p:cNvSpPr>
            <a:spLocks noGrp="1"/>
          </p:cNvSpPr>
          <p:nvPr>
            <p:ph type="body" sz="quarter" idx="12" hasCustomPrompt="1"/>
          </p:nvPr>
        </p:nvSpPr>
        <p:spPr bwMode="gray">
          <a:xfrm>
            <a:off x="850385" y="4757439"/>
            <a:ext cx="10862190" cy="307777"/>
          </a:xfrm>
        </p:spPr>
        <p:txBody>
          <a:bodyPr wrap="square">
            <a:spAutoFit/>
          </a:bodyPr>
          <a:lstStyle>
            <a:lvl1pPr marL="0" indent="0">
              <a:spcBef>
                <a:spcPts val="0"/>
              </a:spcBef>
              <a:buFont typeface="Segoe UI Light" panose="020B0604020202020204" pitchFamily="34" charset="0"/>
              <a:buNone/>
              <a:defRPr sz="2000" b="0" cap="none" baseline="0">
                <a:solidFill>
                  <a:schemeClr val="bg1"/>
                </a:solidFill>
                <a:latin typeface="+mj-lt"/>
              </a:defRPr>
            </a:lvl1pPr>
            <a:lvl2pPr marL="0" indent="0">
              <a:spcBef>
                <a:spcPts val="0"/>
              </a:spcBef>
              <a:buFont typeface="Segoe UI Light" panose="020B0604020202020204" pitchFamily="34" charset="0"/>
              <a:buNone/>
              <a:defRPr sz="2000" b="0" cap="none" baseline="0">
                <a:solidFill>
                  <a:schemeClr val="bg1"/>
                </a:solidFill>
                <a:latin typeface="+mj-lt"/>
              </a:defRPr>
            </a:lvl2pPr>
            <a:lvl3pPr marL="0" indent="0">
              <a:spcBef>
                <a:spcPts val="0"/>
              </a:spcBef>
              <a:buNone/>
              <a:defRPr sz="2000" b="0" cap="none" baseline="0">
                <a:solidFill>
                  <a:schemeClr val="bg1"/>
                </a:solidFill>
                <a:latin typeface="+mj-lt"/>
              </a:defRPr>
            </a:lvl3pPr>
            <a:lvl4pPr marL="0" indent="0">
              <a:spcBef>
                <a:spcPts val="0"/>
              </a:spcBef>
              <a:buNone/>
              <a:defRPr sz="2000" b="0" cap="none" baseline="0">
                <a:solidFill>
                  <a:schemeClr val="bg1"/>
                </a:solidFill>
                <a:latin typeface="+mj-lt"/>
              </a:defRPr>
            </a:lvl4pPr>
            <a:lvl5pPr marL="0" indent="0">
              <a:spcBef>
                <a:spcPts val="0"/>
              </a:spcBef>
              <a:buNone/>
              <a:defRPr sz="2000" b="0" cap="none" baseline="0">
                <a:solidFill>
                  <a:schemeClr val="bg1"/>
                </a:solidFill>
                <a:latin typeface="+mj-lt"/>
              </a:defRPr>
            </a:lvl5pPr>
            <a:lvl6pPr marL="0" indent="0">
              <a:spcBef>
                <a:spcPts val="0"/>
              </a:spcBef>
              <a:buNone/>
              <a:defRPr sz="2000" b="0" cap="none" baseline="0">
                <a:solidFill>
                  <a:schemeClr val="bg1"/>
                </a:solidFill>
                <a:latin typeface="+mj-lt"/>
              </a:defRPr>
            </a:lvl6pPr>
            <a:lvl7pPr marL="0" indent="0">
              <a:spcBef>
                <a:spcPts val="0"/>
              </a:spcBef>
              <a:buNone/>
              <a:defRPr sz="2000" b="0" cap="none" baseline="0">
                <a:solidFill>
                  <a:schemeClr val="bg1"/>
                </a:solidFill>
                <a:latin typeface="+mj-lt"/>
              </a:defRPr>
            </a:lvl7pPr>
            <a:lvl8pPr marL="0" indent="0">
              <a:spcBef>
                <a:spcPts val="0"/>
              </a:spcBef>
              <a:buNone/>
              <a:defRPr sz="2000" b="0" cap="none" baseline="0">
                <a:solidFill>
                  <a:schemeClr val="bg1"/>
                </a:solidFill>
                <a:latin typeface="+mj-lt"/>
              </a:defRPr>
            </a:lvl8pPr>
            <a:lvl9pPr marL="0" indent="0">
              <a:spcBef>
                <a:spcPts val="0"/>
              </a:spcBef>
              <a:buNone/>
              <a:defRPr sz="2000" b="0" cap="none" baseline="0">
                <a:solidFill>
                  <a:schemeClr val="bg1"/>
                </a:solidFill>
                <a:latin typeface="+mj-lt"/>
              </a:defRPr>
            </a:lvl9pPr>
          </a:lstStyle>
          <a:p>
            <a:pPr lvl="0"/>
            <a:r>
              <a:rPr lang="de-DE" noProof="0" dirty="0"/>
              <a:t>Untertitel durch Klicken bearbeiten</a:t>
            </a:r>
          </a:p>
        </p:txBody>
      </p:sp>
      <p:pic>
        <p:nvPicPr>
          <p:cNvPr id="33" name="Picture 7">
            <a:extLst>
              <a:ext uri="{FF2B5EF4-FFF2-40B4-BE49-F238E27FC236}">
                <a16:creationId xmlns:a16="http://schemas.microsoft.com/office/drawing/2014/main" id="{49E14322-BEE0-4702-A4EA-D30D968E245C}"/>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gray">
          <a:xfrm>
            <a:off x="486000" y="485775"/>
            <a:ext cx="2259371" cy="1292678"/>
          </a:xfrm>
          <a:prstGeom prst="rect">
            <a:avLst/>
          </a:prstGeom>
        </p:spPr>
      </p:pic>
    </p:spTree>
    <p:extLst>
      <p:ext uri="{BB962C8B-B14F-4D97-AF65-F5344CB8AC3E}">
        <p14:creationId xmlns:p14="http://schemas.microsoft.com/office/powerpoint/2010/main" val="3088623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Agenda (kurz)">
    <p:spTree>
      <p:nvGrpSpPr>
        <p:cNvPr id="1" name=""/>
        <p:cNvGrpSpPr/>
        <p:nvPr/>
      </p:nvGrpSpPr>
      <p:grpSpPr>
        <a:xfrm>
          <a:off x="0" y="0"/>
          <a:ext cx="0" cy="0"/>
          <a:chOff x="0" y="0"/>
          <a:chExt cx="0" cy="0"/>
        </a:xfrm>
      </p:grpSpPr>
      <p:pic>
        <p:nvPicPr>
          <p:cNvPr id="15" name="Grafik 14" descr="Ein Bild, das Nacht enthält.&#10;&#10;Automatisch generierte Beschreibung">
            <a:extLst>
              <a:ext uri="{FF2B5EF4-FFF2-40B4-BE49-F238E27FC236}">
                <a16:creationId xmlns:a16="http://schemas.microsoft.com/office/drawing/2014/main" id="{9B0E4653-7FA1-4B59-80FB-0D6E1CB37A4F}"/>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811"/>
                    </a14:imgEffect>
                    <a14:imgEffect>
                      <a14:saturation sat="214000"/>
                    </a14:imgEffect>
                    <a14:imgEffect>
                      <a14:brightnessContrast bright="3000"/>
                    </a14:imgEffect>
                  </a14:imgLayer>
                </a14:imgProps>
              </a:ext>
              <a:ext uri="{28A0092B-C50C-407E-A947-70E740481C1C}">
                <a14:useLocalDpi xmlns:a14="http://schemas.microsoft.com/office/drawing/2010/main" val="0"/>
              </a:ext>
            </a:extLst>
          </a:blip>
          <a:srcRect/>
          <a:stretch/>
        </p:blipFill>
        <p:spPr>
          <a:xfrm>
            <a:off x="-3" y="-2"/>
            <a:ext cx="12192003" cy="6858002"/>
          </a:xfrm>
          <a:prstGeom prst="rect">
            <a:avLst/>
          </a:prstGeom>
        </p:spPr>
      </p:pic>
      <p:sp>
        <p:nvSpPr>
          <p:cNvPr id="4" name="Rectangle 35">
            <a:extLst>
              <a:ext uri="{FF2B5EF4-FFF2-40B4-BE49-F238E27FC236}">
                <a16:creationId xmlns:a16="http://schemas.microsoft.com/office/drawing/2014/main" id="{98EED93D-E171-4566-82E4-7FE228CB2660}"/>
              </a:ext>
            </a:extLst>
          </p:cNvPr>
          <p:cNvSpPr/>
          <p:nvPr/>
        </p:nvSpPr>
        <p:spPr bwMode="gray">
          <a:xfrm>
            <a:off x="-2" y="0"/>
            <a:ext cx="7707088" cy="6857999"/>
          </a:xfrm>
          <a:prstGeom prst="rect">
            <a:avLst/>
          </a:prstGeom>
          <a:gradFill>
            <a:gsLst>
              <a:gs pos="0">
                <a:srgbClr val="002458">
                  <a:alpha val="0"/>
                </a:srgbClr>
              </a:gs>
              <a:gs pos="52000">
                <a:srgbClr val="020F22">
                  <a:alpha val="72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2" name="Titel 1">
            <a:extLst>
              <a:ext uri="{FF2B5EF4-FFF2-40B4-BE49-F238E27FC236}">
                <a16:creationId xmlns:a16="http://schemas.microsoft.com/office/drawing/2014/main" id="{D816D5A0-52DF-43D3-AC62-53C778F66B67}"/>
              </a:ext>
            </a:extLst>
          </p:cNvPr>
          <p:cNvSpPr>
            <a:spLocks noGrp="1"/>
          </p:cNvSpPr>
          <p:nvPr>
            <p:ph type="title" hasCustomPrompt="1"/>
          </p:nvPr>
        </p:nvSpPr>
        <p:spPr bwMode="gray"/>
        <p:txBody>
          <a:bodyPr/>
          <a:lstStyle>
            <a:lvl1pPr>
              <a:defRPr>
                <a:solidFill>
                  <a:schemeClr val="bg1"/>
                </a:solidFill>
              </a:defRPr>
            </a:lvl1pPr>
          </a:lstStyle>
          <a:p>
            <a:r>
              <a:rPr lang="de-DE" noProof="0"/>
              <a:t>Agenda Platzhalter durch Klicken bearbeiten</a:t>
            </a:r>
          </a:p>
        </p:txBody>
      </p:sp>
      <p:grpSp>
        <p:nvGrpSpPr>
          <p:cNvPr id="7" name="Gruppieren 6">
            <a:extLst>
              <a:ext uri="{FF2B5EF4-FFF2-40B4-BE49-F238E27FC236}">
                <a16:creationId xmlns:a16="http://schemas.microsoft.com/office/drawing/2014/main" id="{A83FBF94-27B8-4FD4-A057-F2B72B0C0FB6}"/>
              </a:ext>
            </a:extLst>
          </p:cNvPr>
          <p:cNvGrpSpPr/>
          <p:nvPr/>
        </p:nvGrpSpPr>
        <p:grpSpPr bwMode="gray">
          <a:xfrm>
            <a:off x="11713200" y="-1"/>
            <a:ext cx="478800" cy="478801"/>
            <a:chOff x="11713200" y="-1"/>
            <a:chExt cx="478800" cy="478801"/>
          </a:xfrm>
          <a:solidFill>
            <a:schemeClr val="accent1"/>
          </a:solidFill>
        </p:grpSpPr>
        <p:sp>
          <p:nvSpPr>
            <p:cNvPr id="8" name="Rechteck 7">
              <a:extLst>
                <a:ext uri="{FF2B5EF4-FFF2-40B4-BE49-F238E27FC236}">
                  <a16:creationId xmlns:a16="http://schemas.microsoft.com/office/drawing/2014/main" id="{DD5C42D7-1F35-4679-824C-97EB46DB5466}"/>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9" name="Rechteck 8">
              <a:extLst>
                <a:ext uri="{FF2B5EF4-FFF2-40B4-BE49-F238E27FC236}">
                  <a16:creationId xmlns:a16="http://schemas.microsoft.com/office/drawing/2014/main" id="{3C3704E5-51C7-425F-8B78-09F4B055DBBF}"/>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0" name="Gruppieren 9">
            <a:extLst>
              <a:ext uri="{FF2B5EF4-FFF2-40B4-BE49-F238E27FC236}">
                <a16:creationId xmlns:a16="http://schemas.microsoft.com/office/drawing/2014/main" id="{BF9ECF18-28EB-45FA-837E-2108D7D45459}"/>
              </a:ext>
            </a:extLst>
          </p:cNvPr>
          <p:cNvGrpSpPr/>
          <p:nvPr/>
        </p:nvGrpSpPr>
        <p:grpSpPr bwMode="gray">
          <a:xfrm>
            <a:off x="0" y="6379200"/>
            <a:ext cx="478800" cy="478800"/>
            <a:chOff x="0" y="6379200"/>
            <a:chExt cx="478800" cy="478800"/>
          </a:xfrm>
        </p:grpSpPr>
        <p:sp>
          <p:nvSpPr>
            <p:cNvPr id="11" name="Rechteck 10">
              <a:extLst>
                <a:ext uri="{FF2B5EF4-FFF2-40B4-BE49-F238E27FC236}">
                  <a16:creationId xmlns:a16="http://schemas.microsoft.com/office/drawing/2014/main" id="{FB3BF8B1-3804-4BA1-AD9B-DC59627B51AF}"/>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2" name="Rechteck 11">
              <a:extLst>
                <a:ext uri="{FF2B5EF4-FFF2-40B4-BE49-F238E27FC236}">
                  <a16:creationId xmlns:a16="http://schemas.microsoft.com/office/drawing/2014/main" id="{F9C47EC5-6595-4479-A284-A9DD7FDF6BD2}"/>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
        <p:nvSpPr>
          <p:cNvPr id="21" name="Textplatzhalter 5">
            <a:extLst>
              <a:ext uri="{FF2B5EF4-FFF2-40B4-BE49-F238E27FC236}">
                <a16:creationId xmlns:a16="http://schemas.microsoft.com/office/drawing/2014/main" id="{91A263C9-242B-4553-88B3-D1330DDB82AC}"/>
              </a:ext>
            </a:extLst>
          </p:cNvPr>
          <p:cNvSpPr>
            <a:spLocks noGrp="1"/>
          </p:cNvSpPr>
          <p:nvPr>
            <p:ph type="body" sz="quarter" idx="14" hasCustomPrompt="1"/>
          </p:nvPr>
        </p:nvSpPr>
        <p:spPr bwMode="gray">
          <a:xfrm>
            <a:off x="479375" y="1556792"/>
            <a:ext cx="540000" cy="492443"/>
          </a:xfrm>
        </p:spPr>
        <p:txBody>
          <a:bodyPr wrap="square" anchor="ctr">
            <a:spAutoFit/>
          </a:bodyPr>
          <a:lstStyle>
            <a:lvl1pPr marL="0" indent="0">
              <a:spcBef>
                <a:spcPts val="0"/>
              </a:spcBef>
              <a:buFont typeface="Segoe UI Light" panose="020B0604020202020204" pitchFamily="34" charset="0"/>
              <a:buNone/>
              <a:defRPr sz="3200" b="1" cap="none" baseline="0">
                <a:solidFill>
                  <a:schemeClr val="bg1"/>
                </a:solidFill>
                <a:latin typeface="+mj-lt"/>
              </a:defRPr>
            </a:lvl1pPr>
            <a:lvl2pPr marL="0" indent="0">
              <a:spcBef>
                <a:spcPts val="0"/>
              </a:spcBef>
              <a:buFont typeface="Segoe UI Light" panose="020B0604020202020204" pitchFamily="34" charset="0"/>
              <a:buNone/>
              <a:defRPr sz="3200" b="1" cap="none" baseline="0">
                <a:solidFill>
                  <a:schemeClr val="bg1"/>
                </a:solidFill>
                <a:latin typeface="+mj-lt"/>
              </a:defRPr>
            </a:lvl2pPr>
            <a:lvl3pPr marL="0" indent="0">
              <a:spcBef>
                <a:spcPts val="0"/>
              </a:spcBef>
              <a:buNone/>
              <a:defRPr sz="3200" b="1" cap="none" baseline="0">
                <a:solidFill>
                  <a:schemeClr val="bg1"/>
                </a:solidFill>
                <a:latin typeface="+mj-lt"/>
              </a:defRPr>
            </a:lvl3pPr>
            <a:lvl4pPr marL="0" indent="0">
              <a:spcBef>
                <a:spcPts val="0"/>
              </a:spcBef>
              <a:buNone/>
              <a:defRPr sz="3200" b="1" cap="none" baseline="0">
                <a:solidFill>
                  <a:schemeClr val="bg1"/>
                </a:solidFill>
                <a:latin typeface="+mj-lt"/>
              </a:defRPr>
            </a:lvl4pPr>
            <a:lvl5pPr marL="0" indent="0">
              <a:spcBef>
                <a:spcPts val="0"/>
              </a:spcBef>
              <a:buNone/>
              <a:defRPr sz="3200" b="1" cap="none" baseline="0">
                <a:solidFill>
                  <a:schemeClr val="bg1"/>
                </a:solidFill>
                <a:latin typeface="+mj-lt"/>
              </a:defRPr>
            </a:lvl5pPr>
            <a:lvl6pPr marL="0" indent="0">
              <a:spcBef>
                <a:spcPts val="0"/>
              </a:spcBef>
              <a:buNone/>
              <a:defRPr sz="3200" b="1" cap="none" baseline="0">
                <a:solidFill>
                  <a:schemeClr val="bg1"/>
                </a:solidFill>
                <a:latin typeface="+mj-lt"/>
              </a:defRPr>
            </a:lvl6pPr>
            <a:lvl7pPr marL="0" indent="0">
              <a:spcBef>
                <a:spcPts val="0"/>
              </a:spcBef>
              <a:buNone/>
              <a:defRPr sz="3200" b="1" cap="none" baseline="0">
                <a:solidFill>
                  <a:schemeClr val="bg1"/>
                </a:solidFill>
                <a:latin typeface="+mj-lt"/>
              </a:defRPr>
            </a:lvl7pPr>
            <a:lvl8pPr marL="0" indent="0">
              <a:spcBef>
                <a:spcPts val="0"/>
              </a:spcBef>
              <a:buNone/>
              <a:defRPr sz="3200" b="1" cap="none" baseline="0">
                <a:solidFill>
                  <a:schemeClr val="bg1"/>
                </a:solidFill>
                <a:latin typeface="+mj-lt"/>
              </a:defRPr>
            </a:lvl8pPr>
            <a:lvl9pPr marL="0" indent="0">
              <a:spcBef>
                <a:spcPts val="0"/>
              </a:spcBef>
              <a:buNone/>
              <a:defRPr sz="3200" b="1" cap="none" baseline="0">
                <a:solidFill>
                  <a:schemeClr val="bg1"/>
                </a:solidFill>
                <a:latin typeface="+mj-lt"/>
              </a:defRPr>
            </a:lvl9pPr>
          </a:lstStyle>
          <a:p>
            <a:pPr lvl="0"/>
            <a:r>
              <a:rPr lang="de-DE" noProof="0"/>
              <a:t>0X</a:t>
            </a:r>
          </a:p>
        </p:txBody>
      </p:sp>
      <p:sp>
        <p:nvSpPr>
          <p:cNvPr id="22" name="Textplatzhalter 5">
            <a:extLst>
              <a:ext uri="{FF2B5EF4-FFF2-40B4-BE49-F238E27FC236}">
                <a16:creationId xmlns:a16="http://schemas.microsoft.com/office/drawing/2014/main" id="{80357E16-C961-4505-ABBD-0D5600B449EA}"/>
              </a:ext>
            </a:extLst>
          </p:cNvPr>
          <p:cNvSpPr>
            <a:spLocks noGrp="1"/>
          </p:cNvSpPr>
          <p:nvPr>
            <p:ph type="body" sz="quarter" idx="15" hasCustomPrompt="1"/>
          </p:nvPr>
        </p:nvSpPr>
        <p:spPr bwMode="gray">
          <a:xfrm>
            <a:off x="1201047" y="1664513"/>
            <a:ext cx="7596000" cy="276999"/>
          </a:xfrm>
        </p:spPr>
        <p:txBody>
          <a:bodyPr anchor="ctr">
            <a:spAutoFit/>
          </a:bodyPr>
          <a:lstStyle>
            <a:lvl1pPr marL="0" indent="0">
              <a:spcBef>
                <a:spcPts val="0"/>
              </a:spcBef>
              <a:buFont typeface="Segoe UI Light" panose="020B0604020202020204" pitchFamily="34" charset="0"/>
              <a:buNone/>
              <a:defRPr sz="1800" b="0" cap="none" baseline="0">
                <a:solidFill>
                  <a:schemeClr val="bg1"/>
                </a:solidFill>
                <a:latin typeface="+mn-lt"/>
              </a:defRPr>
            </a:lvl1pPr>
            <a:lvl2pPr marL="0" indent="0">
              <a:spcBef>
                <a:spcPts val="0"/>
              </a:spcBef>
              <a:buFont typeface="Segoe UI Light" panose="020B0604020202020204" pitchFamily="34" charset="0"/>
              <a:buNone/>
              <a:defRPr sz="1800" b="0" cap="none" baseline="0">
                <a:solidFill>
                  <a:schemeClr val="bg1"/>
                </a:solidFill>
                <a:latin typeface="+mn-lt"/>
              </a:defRPr>
            </a:lvl2pPr>
            <a:lvl3pPr marL="0" indent="0">
              <a:spcBef>
                <a:spcPts val="0"/>
              </a:spcBef>
              <a:buNone/>
              <a:defRPr sz="1800" b="0" cap="none" baseline="0">
                <a:solidFill>
                  <a:schemeClr val="bg1"/>
                </a:solidFill>
                <a:latin typeface="+mn-lt"/>
              </a:defRPr>
            </a:lvl3pPr>
            <a:lvl4pPr marL="0" indent="0">
              <a:spcBef>
                <a:spcPts val="0"/>
              </a:spcBef>
              <a:buNone/>
              <a:defRPr sz="1800" b="0" cap="none" baseline="0">
                <a:solidFill>
                  <a:schemeClr val="bg1"/>
                </a:solidFill>
                <a:latin typeface="+mn-lt"/>
              </a:defRPr>
            </a:lvl4pPr>
            <a:lvl5pPr marL="0" indent="0">
              <a:spcBef>
                <a:spcPts val="0"/>
              </a:spcBef>
              <a:buNone/>
              <a:defRPr sz="1800" b="0" cap="none" baseline="0">
                <a:solidFill>
                  <a:schemeClr val="bg1"/>
                </a:solidFill>
                <a:latin typeface="+mn-lt"/>
              </a:defRPr>
            </a:lvl5pPr>
            <a:lvl6pPr marL="0" indent="0">
              <a:spcBef>
                <a:spcPts val="0"/>
              </a:spcBef>
              <a:buNone/>
              <a:defRPr sz="1800" b="0" cap="none" baseline="0">
                <a:solidFill>
                  <a:schemeClr val="bg1"/>
                </a:solidFill>
                <a:latin typeface="+mn-lt"/>
              </a:defRPr>
            </a:lvl6pPr>
            <a:lvl7pPr marL="0" indent="0">
              <a:spcBef>
                <a:spcPts val="0"/>
              </a:spcBef>
              <a:buNone/>
              <a:defRPr sz="1800" b="0" cap="none" baseline="0">
                <a:solidFill>
                  <a:schemeClr val="bg1"/>
                </a:solidFill>
                <a:latin typeface="+mn-lt"/>
              </a:defRPr>
            </a:lvl7pPr>
            <a:lvl8pPr marL="0" indent="0">
              <a:spcBef>
                <a:spcPts val="0"/>
              </a:spcBef>
              <a:buNone/>
              <a:defRPr sz="1800" b="0" cap="none" baseline="0">
                <a:solidFill>
                  <a:schemeClr val="bg1"/>
                </a:solidFill>
                <a:latin typeface="+mn-lt"/>
              </a:defRPr>
            </a:lvl8pPr>
            <a:lvl9pPr marL="0" indent="0">
              <a:spcBef>
                <a:spcPts val="0"/>
              </a:spcBef>
              <a:buNone/>
              <a:defRPr sz="1800" b="0" cap="none" baseline="0">
                <a:solidFill>
                  <a:schemeClr val="bg1"/>
                </a:solidFill>
                <a:latin typeface="+mn-lt"/>
              </a:defRPr>
            </a:lvl9pPr>
          </a:lstStyle>
          <a:p>
            <a:pPr lvl="0"/>
            <a:r>
              <a:rPr lang="de-DE" noProof="0"/>
              <a:t>Agendapunkt durch Klicken bearbeiten</a:t>
            </a:r>
          </a:p>
        </p:txBody>
      </p:sp>
      <p:sp>
        <p:nvSpPr>
          <p:cNvPr id="52" name="Textplatzhalter 5">
            <a:extLst>
              <a:ext uri="{FF2B5EF4-FFF2-40B4-BE49-F238E27FC236}">
                <a16:creationId xmlns:a16="http://schemas.microsoft.com/office/drawing/2014/main" id="{FC01CA8E-C821-4F5D-95AD-4BDEED4B4315}"/>
              </a:ext>
            </a:extLst>
          </p:cNvPr>
          <p:cNvSpPr>
            <a:spLocks noGrp="1"/>
          </p:cNvSpPr>
          <p:nvPr>
            <p:ph type="body" sz="quarter" idx="16" hasCustomPrompt="1"/>
          </p:nvPr>
        </p:nvSpPr>
        <p:spPr bwMode="gray">
          <a:xfrm>
            <a:off x="479375" y="2396885"/>
            <a:ext cx="540000" cy="492443"/>
          </a:xfrm>
        </p:spPr>
        <p:txBody>
          <a:bodyPr wrap="square" anchor="ctr">
            <a:spAutoFit/>
          </a:bodyPr>
          <a:lstStyle>
            <a:lvl1pPr marL="0" indent="0">
              <a:spcBef>
                <a:spcPts val="0"/>
              </a:spcBef>
              <a:buFont typeface="Segoe UI Light" panose="020B0604020202020204" pitchFamily="34" charset="0"/>
              <a:buNone/>
              <a:defRPr sz="3200" b="1" cap="none" baseline="0">
                <a:solidFill>
                  <a:schemeClr val="bg1"/>
                </a:solidFill>
                <a:latin typeface="+mj-lt"/>
              </a:defRPr>
            </a:lvl1pPr>
            <a:lvl2pPr marL="0" indent="0">
              <a:spcBef>
                <a:spcPts val="0"/>
              </a:spcBef>
              <a:buFont typeface="Segoe UI Light" panose="020B0604020202020204" pitchFamily="34" charset="0"/>
              <a:buNone/>
              <a:defRPr sz="3200" b="1" cap="none" baseline="0">
                <a:solidFill>
                  <a:schemeClr val="bg1"/>
                </a:solidFill>
                <a:latin typeface="+mj-lt"/>
              </a:defRPr>
            </a:lvl2pPr>
            <a:lvl3pPr marL="0" indent="0">
              <a:spcBef>
                <a:spcPts val="0"/>
              </a:spcBef>
              <a:buNone/>
              <a:defRPr sz="3200" b="1" cap="none" baseline="0">
                <a:solidFill>
                  <a:schemeClr val="bg1"/>
                </a:solidFill>
                <a:latin typeface="+mj-lt"/>
              </a:defRPr>
            </a:lvl3pPr>
            <a:lvl4pPr marL="0" indent="0">
              <a:spcBef>
                <a:spcPts val="0"/>
              </a:spcBef>
              <a:buNone/>
              <a:defRPr sz="3200" b="1" cap="none" baseline="0">
                <a:solidFill>
                  <a:schemeClr val="bg1"/>
                </a:solidFill>
                <a:latin typeface="+mj-lt"/>
              </a:defRPr>
            </a:lvl4pPr>
            <a:lvl5pPr marL="0" indent="0">
              <a:spcBef>
                <a:spcPts val="0"/>
              </a:spcBef>
              <a:buNone/>
              <a:defRPr sz="3200" b="1" cap="none" baseline="0">
                <a:solidFill>
                  <a:schemeClr val="bg1"/>
                </a:solidFill>
                <a:latin typeface="+mj-lt"/>
              </a:defRPr>
            </a:lvl5pPr>
            <a:lvl6pPr marL="0" indent="0">
              <a:spcBef>
                <a:spcPts val="0"/>
              </a:spcBef>
              <a:buNone/>
              <a:defRPr sz="3200" b="1" cap="none" baseline="0">
                <a:solidFill>
                  <a:schemeClr val="bg1"/>
                </a:solidFill>
                <a:latin typeface="+mj-lt"/>
              </a:defRPr>
            </a:lvl6pPr>
            <a:lvl7pPr marL="0" indent="0">
              <a:spcBef>
                <a:spcPts val="0"/>
              </a:spcBef>
              <a:buNone/>
              <a:defRPr sz="3200" b="1" cap="none" baseline="0">
                <a:solidFill>
                  <a:schemeClr val="bg1"/>
                </a:solidFill>
                <a:latin typeface="+mj-lt"/>
              </a:defRPr>
            </a:lvl7pPr>
            <a:lvl8pPr marL="0" indent="0">
              <a:spcBef>
                <a:spcPts val="0"/>
              </a:spcBef>
              <a:buNone/>
              <a:defRPr sz="3200" b="1" cap="none" baseline="0">
                <a:solidFill>
                  <a:schemeClr val="bg1"/>
                </a:solidFill>
                <a:latin typeface="+mj-lt"/>
              </a:defRPr>
            </a:lvl8pPr>
            <a:lvl9pPr marL="0" indent="0">
              <a:spcBef>
                <a:spcPts val="0"/>
              </a:spcBef>
              <a:buNone/>
              <a:defRPr sz="3200" b="1" cap="none" baseline="0">
                <a:solidFill>
                  <a:schemeClr val="bg1"/>
                </a:solidFill>
                <a:latin typeface="+mj-lt"/>
              </a:defRPr>
            </a:lvl9pPr>
          </a:lstStyle>
          <a:p>
            <a:pPr lvl="0"/>
            <a:r>
              <a:rPr lang="de-DE" noProof="0"/>
              <a:t>0X</a:t>
            </a:r>
          </a:p>
        </p:txBody>
      </p:sp>
      <p:sp>
        <p:nvSpPr>
          <p:cNvPr id="53" name="Textplatzhalter 5">
            <a:extLst>
              <a:ext uri="{FF2B5EF4-FFF2-40B4-BE49-F238E27FC236}">
                <a16:creationId xmlns:a16="http://schemas.microsoft.com/office/drawing/2014/main" id="{62360BA8-7CFB-4A09-927D-B97CF81F7FE7}"/>
              </a:ext>
            </a:extLst>
          </p:cNvPr>
          <p:cNvSpPr>
            <a:spLocks noGrp="1"/>
          </p:cNvSpPr>
          <p:nvPr>
            <p:ph type="body" sz="quarter" idx="17" hasCustomPrompt="1"/>
          </p:nvPr>
        </p:nvSpPr>
        <p:spPr bwMode="gray">
          <a:xfrm>
            <a:off x="1201047" y="2504606"/>
            <a:ext cx="7596000" cy="276999"/>
          </a:xfrm>
        </p:spPr>
        <p:txBody>
          <a:bodyPr anchor="ctr">
            <a:spAutoFit/>
          </a:bodyPr>
          <a:lstStyle>
            <a:lvl1pPr marL="0" indent="0">
              <a:spcBef>
                <a:spcPts val="0"/>
              </a:spcBef>
              <a:buFont typeface="Segoe UI Light" panose="020B0604020202020204" pitchFamily="34" charset="0"/>
              <a:buNone/>
              <a:defRPr sz="1800" b="0" cap="none" baseline="0">
                <a:solidFill>
                  <a:schemeClr val="bg1"/>
                </a:solidFill>
                <a:latin typeface="+mn-lt"/>
              </a:defRPr>
            </a:lvl1pPr>
            <a:lvl2pPr marL="0" indent="0">
              <a:spcBef>
                <a:spcPts val="0"/>
              </a:spcBef>
              <a:buFont typeface="Segoe UI Light" panose="020B0604020202020204" pitchFamily="34" charset="0"/>
              <a:buNone/>
              <a:defRPr sz="1800" b="0" cap="none" baseline="0">
                <a:solidFill>
                  <a:schemeClr val="bg1"/>
                </a:solidFill>
                <a:latin typeface="+mn-lt"/>
              </a:defRPr>
            </a:lvl2pPr>
            <a:lvl3pPr marL="0" indent="0">
              <a:spcBef>
                <a:spcPts val="0"/>
              </a:spcBef>
              <a:buNone/>
              <a:defRPr sz="1800" b="0" cap="none" baseline="0">
                <a:solidFill>
                  <a:schemeClr val="bg1"/>
                </a:solidFill>
                <a:latin typeface="+mn-lt"/>
              </a:defRPr>
            </a:lvl3pPr>
            <a:lvl4pPr marL="0" indent="0">
              <a:spcBef>
                <a:spcPts val="0"/>
              </a:spcBef>
              <a:buNone/>
              <a:defRPr sz="1800" b="0" cap="none" baseline="0">
                <a:solidFill>
                  <a:schemeClr val="bg1"/>
                </a:solidFill>
                <a:latin typeface="+mn-lt"/>
              </a:defRPr>
            </a:lvl4pPr>
            <a:lvl5pPr marL="0" indent="0">
              <a:spcBef>
                <a:spcPts val="0"/>
              </a:spcBef>
              <a:buNone/>
              <a:defRPr sz="1800" b="0" cap="none" baseline="0">
                <a:solidFill>
                  <a:schemeClr val="bg1"/>
                </a:solidFill>
                <a:latin typeface="+mn-lt"/>
              </a:defRPr>
            </a:lvl5pPr>
            <a:lvl6pPr marL="0" indent="0">
              <a:spcBef>
                <a:spcPts val="0"/>
              </a:spcBef>
              <a:buNone/>
              <a:defRPr sz="1800" b="0" cap="none" baseline="0">
                <a:solidFill>
                  <a:schemeClr val="bg1"/>
                </a:solidFill>
                <a:latin typeface="+mn-lt"/>
              </a:defRPr>
            </a:lvl6pPr>
            <a:lvl7pPr marL="0" indent="0">
              <a:spcBef>
                <a:spcPts val="0"/>
              </a:spcBef>
              <a:buNone/>
              <a:defRPr sz="1800" b="0" cap="none" baseline="0">
                <a:solidFill>
                  <a:schemeClr val="bg1"/>
                </a:solidFill>
                <a:latin typeface="+mn-lt"/>
              </a:defRPr>
            </a:lvl7pPr>
            <a:lvl8pPr marL="0" indent="0">
              <a:spcBef>
                <a:spcPts val="0"/>
              </a:spcBef>
              <a:buNone/>
              <a:defRPr sz="1800" b="0" cap="none" baseline="0">
                <a:solidFill>
                  <a:schemeClr val="bg1"/>
                </a:solidFill>
                <a:latin typeface="+mn-lt"/>
              </a:defRPr>
            </a:lvl8pPr>
            <a:lvl9pPr marL="0" indent="0">
              <a:spcBef>
                <a:spcPts val="0"/>
              </a:spcBef>
              <a:buNone/>
              <a:defRPr sz="1800" b="0" cap="none" baseline="0">
                <a:solidFill>
                  <a:schemeClr val="bg1"/>
                </a:solidFill>
                <a:latin typeface="+mn-lt"/>
              </a:defRPr>
            </a:lvl9pPr>
          </a:lstStyle>
          <a:p>
            <a:pPr lvl="0"/>
            <a:r>
              <a:rPr lang="de-DE" noProof="0"/>
              <a:t>Agendapunkt durch Klicken bearbeiten</a:t>
            </a:r>
          </a:p>
        </p:txBody>
      </p:sp>
      <p:sp>
        <p:nvSpPr>
          <p:cNvPr id="54" name="Textplatzhalter 5">
            <a:extLst>
              <a:ext uri="{FF2B5EF4-FFF2-40B4-BE49-F238E27FC236}">
                <a16:creationId xmlns:a16="http://schemas.microsoft.com/office/drawing/2014/main" id="{67543274-43FB-463B-8FBC-39B5B075C4BE}"/>
              </a:ext>
            </a:extLst>
          </p:cNvPr>
          <p:cNvSpPr>
            <a:spLocks noGrp="1"/>
          </p:cNvSpPr>
          <p:nvPr>
            <p:ph type="body" sz="quarter" idx="18" hasCustomPrompt="1"/>
          </p:nvPr>
        </p:nvSpPr>
        <p:spPr bwMode="gray">
          <a:xfrm>
            <a:off x="479375" y="3236978"/>
            <a:ext cx="540000" cy="492443"/>
          </a:xfrm>
        </p:spPr>
        <p:txBody>
          <a:bodyPr wrap="square" anchor="ctr">
            <a:spAutoFit/>
          </a:bodyPr>
          <a:lstStyle>
            <a:lvl1pPr marL="0" indent="0">
              <a:spcBef>
                <a:spcPts val="0"/>
              </a:spcBef>
              <a:buFont typeface="Segoe UI Light" panose="020B0604020202020204" pitchFamily="34" charset="0"/>
              <a:buNone/>
              <a:defRPr sz="3200" b="1" cap="none" baseline="0">
                <a:solidFill>
                  <a:schemeClr val="bg1"/>
                </a:solidFill>
                <a:latin typeface="+mj-lt"/>
              </a:defRPr>
            </a:lvl1pPr>
            <a:lvl2pPr marL="0" indent="0">
              <a:spcBef>
                <a:spcPts val="0"/>
              </a:spcBef>
              <a:buFont typeface="Segoe UI Light" panose="020B0604020202020204" pitchFamily="34" charset="0"/>
              <a:buNone/>
              <a:defRPr sz="3200" b="1" cap="none" baseline="0">
                <a:solidFill>
                  <a:schemeClr val="bg1"/>
                </a:solidFill>
                <a:latin typeface="+mj-lt"/>
              </a:defRPr>
            </a:lvl2pPr>
            <a:lvl3pPr marL="0" indent="0">
              <a:spcBef>
                <a:spcPts val="0"/>
              </a:spcBef>
              <a:buNone/>
              <a:defRPr sz="3200" b="1" cap="none" baseline="0">
                <a:solidFill>
                  <a:schemeClr val="bg1"/>
                </a:solidFill>
                <a:latin typeface="+mj-lt"/>
              </a:defRPr>
            </a:lvl3pPr>
            <a:lvl4pPr marL="0" indent="0">
              <a:spcBef>
                <a:spcPts val="0"/>
              </a:spcBef>
              <a:buNone/>
              <a:defRPr sz="3200" b="1" cap="none" baseline="0">
                <a:solidFill>
                  <a:schemeClr val="bg1"/>
                </a:solidFill>
                <a:latin typeface="+mj-lt"/>
              </a:defRPr>
            </a:lvl4pPr>
            <a:lvl5pPr marL="0" indent="0">
              <a:spcBef>
                <a:spcPts val="0"/>
              </a:spcBef>
              <a:buNone/>
              <a:defRPr sz="3200" b="1" cap="none" baseline="0">
                <a:solidFill>
                  <a:schemeClr val="bg1"/>
                </a:solidFill>
                <a:latin typeface="+mj-lt"/>
              </a:defRPr>
            </a:lvl5pPr>
            <a:lvl6pPr marL="0" indent="0">
              <a:spcBef>
                <a:spcPts val="0"/>
              </a:spcBef>
              <a:buNone/>
              <a:defRPr sz="3200" b="1" cap="none" baseline="0">
                <a:solidFill>
                  <a:schemeClr val="bg1"/>
                </a:solidFill>
                <a:latin typeface="+mj-lt"/>
              </a:defRPr>
            </a:lvl6pPr>
            <a:lvl7pPr marL="0" indent="0">
              <a:spcBef>
                <a:spcPts val="0"/>
              </a:spcBef>
              <a:buNone/>
              <a:defRPr sz="3200" b="1" cap="none" baseline="0">
                <a:solidFill>
                  <a:schemeClr val="bg1"/>
                </a:solidFill>
                <a:latin typeface="+mj-lt"/>
              </a:defRPr>
            </a:lvl7pPr>
            <a:lvl8pPr marL="0" indent="0">
              <a:spcBef>
                <a:spcPts val="0"/>
              </a:spcBef>
              <a:buNone/>
              <a:defRPr sz="3200" b="1" cap="none" baseline="0">
                <a:solidFill>
                  <a:schemeClr val="bg1"/>
                </a:solidFill>
                <a:latin typeface="+mj-lt"/>
              </a:defRPr>
            </a:lvl8pPr>
            <a:lvl9pPr marL="0" indent="0">
              <a:spcBef>
                <a:spcPts val="0"/>
              </a:spcBef>
              <a:buNone/>
              <a:defRPr sz="3200" b="1" cap="none" baseline="0">
                <a:solidFill>
                  <a:schemeClr val="bg1"/>
                </a:solidFill>
                <a:latin typeface="+mj-lt"/>
              </a:defRPr>
            </a:lvl9pPr>
          </a:lstStyle>
          <a:p>
            <a:pPr lvl="0"/>
            <a:r>
              <a:rPr lang="de-DE" noProof="0"/>
              <a:t>0X</a:t>
            </a:r>
          </a:p>
        </p:txBody>
      </p:sp>
      <p:sp>
        <p:nvSpPr>
          <p:cNvPr id="55" name="Textplatzhalter 5">
            <a:extLst>
              <a:ext uri="{FF2B5EF4-FFF2-40B4-BE49-F238E27FC236}">
                <a16:creationId xmlns:a16="http://schemas.microsoft.com/office/drawing/2014/main" id="{FB0D2793-493D-49A3-984F-04955DFCD077}"/>
              </a:ext>
            </a:extLst>
          </p:cNvPr>
          <p:cNvSpPr>
            <a:spLocks noGrp="1"/>
          </p:cNvSpPr>
          <p:nvPr>
            <p:ph type="body" sz="quarter" idx="19" hasCustomPrompt="1"/>
          </p:nvPr>
        </p:nvSpPr>
        <p:spPr bwMode="gray">
          <a:xfrm>
            <a:off x="1201047" y="3344699"/>
            <a:ext cx="7596000" cy="276999"/>
          </a:xfrm>
        </p:spPr>
        <p:txBody>
          <a:bodyPr anchor="ctr">
            <a:spAutoFit/>
          </a:bodyPr>
          <a:lstStyle>
            <a:lvl1pPr marL="0" indent="0">
              <a:spcBef>
                <a:spcPts val="0"/>
              </a:spcBef>
              <a:buFont typeface="Segoe UI Light" panose="020B0604020202020204" pitchFamily="34" charset="0"/>
              <a:buNone/>
              <a:defRPr sz="1800" b="0" cap="none" baseline="0">
                <a:solidFill>
                  <a:schemeClr val="bg1"/>
                </a:solidFill>
                <a:latin typeface="+mn-lt"/>
              </a:defRPr>
            </a:lvl1pPr>
            <a:lvl2pPr marL="0" indent="0">
              <a:spcBef>
                <a:spcPts val="0"/>
              </a:spcBef>
              <a:buFont typeface="Segoe UI Light" panose="020B0604020202020204" pitchFamily="34" charset="0"/>
              <a:buNone/>
              <a:defRPr sz="1800" b="0" cap="none" baseline="0">
                <a:solidFill>
                  <a:schemeClr val="bg1"/>
                </a:solidFill>
                <a:latin typeface="+mn-lt"/>
              </a:defRPr>
            </a:lvl2pPr>
            <a:lvl3pPr marL="0" indent="0">
              <a:spcBef>
                <a:spcPts val="0"/>
              </a:spcBef>
              <a:buNone/>
              <a:defRPr sz="1800" b="0" cap="none" baseline="0">
                <a:solidFill>
                  <a:schemeClr val="bg1"/>
                </a:solidFill>
                <a:latin typeface="+mn-lt"/>
              </a:defRPr>
            </a:lvl3pPr>
            <a:lvl4pPr marL="0" indent="0">
              <a:spcBef>
                <a:spcPts val="0"/>
              </a:spcBef>
              <a:buNone/>
              <a:defRPr sz="1800" b="0" cap="none" baseline="0">
                <a:solidFill>
                  <a:schemeClr val="bg1"/>
                </a:solidFill>
                <a:latin typeface="+mn-lt"/>
              </a:defRPr>
            </a:lvl4pPr>
            <a:lvl5pPr marL="0" indent="0">
              <a:spcBef>
                <a:spcPts val="0"/>
              </a:spcBef>
              <a:buNone/>
              <a:defRPr sz="1800" b="0" cap="none" baseline="0">
                <a:solidFill>
                  <a:schemeClr val="bg1"/>
                </a:solidFill>
                <a:latin typeface="+mn-lt"/>
              </a:defRPr>
            </a:lvl5pPr>
            <a:lvl6pPr marL="0" indent="0">
              <a:spcBef>
                <a:spcPts val="0"/>
              </a:spcBef>
              <a:buNone/>
              <a:defRPr sz="1800" b="0" cap="none" baseline="0">
                <a:solidFill>
                  <a:schemeClr val="bg1"/>
                </a:solidFill>
                <a:latin typeface="+mn-lt"/>
              </a:defRPr>
            </a:lvl6pPr>
            <a:lvl7pPr marL="0" indent="0">
              <a:spcBef>
                <a:spcPts val="0"/>
              </a:spcBef>
              <a:buNone/>
              <a:defRPr sz="1800" b="0" cap="none" baseline="0">
                <a:solidFill>
                  <a:schemeClr val="bg1"/>
                </a:solidFill>
                <a:latin typeface="+mn-lt"/>
              </a:defRPr>
            </a:lvl7pPr>
            <a:lvl8pPr marL="0" indent="0">
              <a:spcBef>
                <a:spcPts val="0"/>
              </a:spcBef>
              <a:buNone/>
              <a:defRPr sz="1800" b="0" cap="none" baseline="0">
                <a:solidFill>
                  <a:schemeClr val="bg1"/>
                </a:solidFill>
                <a:latin typeface="+mn-lt"/>
              </a:defRPr>
            </a:lvl8pPr>
            <a:lvl9pPr marL="0" indent="0">
              <a:spcBef>
                <a:spcPts val="0"/>
              </a:spcBef>
              <a:buNone/>
              <a:defRPr sz="1800" b="0" cap="none" baseline="0">
                <a:solidFill>
                  <a:schemeClr val="bg1"/>
                </a:solidFill>
                <a:latin typeface="+mn-lt"/>
              </a:defRPr>
            </a:lvl9pPr>
          </a:lstStyle>
          <a:p>
            <a:pPr lvl="0"/>
            <a:r>
              <a:rPr lang="de-DE" noProof="0"/>
              <a:t>Agendapunkt durch Klicken bearbeiten</a:t>
            </a:r>
          </a:p>
        </p:txBody>
      </p:sp>
      <p:sp>
        <p:nvSpPr>
          <p:cNvPr id="56" name="Textplatzhalter 5">
            <a:extLst>
              <a:ext uri="{FF2B5EF4-FFF2-40B4-BE49-F238E27FC236}">
                <a16:creationId xmlns:a16="http://schemas.microsoft.com/office/drawing/2014/main" id="{9B0D2E4E-63C6-4128-812D-E085CC58898F}"/>
              </a:ext>
            </a:extLst>
          </p:cNvPr>
          <p:cNvSpPr>
            <a:spLocks noGrp="1"/>
          </p:cNvSpPr>
          <p:nvPr>
            <p:ph type="body" sz="quarter" idx="20" hasCustomPrompt="1"/>
          </p:nvPr>
        </p:nvSpPr>
        <p:spPr bwMode="gray">
          <a:xfrm>
            <a:off x="479375" y="4077072"/>
            <a:ext cx="540000" cy="492443"/>
          </a:xfrm>
        </p:spPr>
        <p:txBody>
          <a:bodyPr wrap="square" anchor="ctr">
            <a:spAutoFit/>
          </a:bodyPr>
          <a:lstStyle>
            <a:lvl1pPr marL="0" indent="0">
              <a:spcBef>
                <a:spcPts val="0"/>
              </a:spcBef>
              <a:buFont typeface="Segoe UI Light" panose="020B0604020202020204" pitchFamily="34" charset="0"/>
              <a:buNone/>
              <a:defRPr sz="3200" b="1" cap="none" baseline="0">
                <a:solidFill>
                  <a:schemeClr val="bg1"/>
                </a:solidFill>
                <a:latin typeface="+mj-lt"/>
              </a:defRPr>
            </a:lvl1pPr>
            <a:lvl2pPr marL="0" indent="0">
              <a:spcBef>
                <a:spcPts val="0"/>
              </a:spcBef>
              <a:buFont typeface="Segoe UI Light" panose="020B0604020202020204" pitchFamily="34" charset="0"/>
              <a:buNone/>
              <a:defRPr sz="3200" b="1" cap="none" baseline="0">
                <a:solidFill>
                  <a:schemeClr val="bg1"/>
                </a:solidFill>
                <a:latin typeface="+mj-lt"/>
              </a:defRPr>
            </a:lvl2pPr>
            <a:lvl3pPr marL="0" indent="0">
              <a:spcBef>
                <a:spcPts val="0"/>
              </a:spcBef>
              <a:buNone/>
              <a:defRPr sz="3200" b="1" cap="none" baseline="0">
                <a:solidFill>
                  <a:schemeClr val="bg1"/>
                </a:solidFill>
                <a:latin typeface="+mj-lt"/>
              </a:defRPr>
            </a:lvl3pPr>
            <a:lvl4pPr marL="0" indent="0">
              <a:spcBef>
                <a:spcPts val="0"/>
              </a:spcBef>
              <a:buNone/>
              <a:defRPr sz="3200" b="1" cap="none" baseline="0">
                <a:solidFill>
                  <a:schemeClr val="bg1"/>
                </a:solidFill>
                <a:latin typeface="+mj-lt"/>
              </a:defRPr>
            </a:lvl4pPr>
            <a:lvl5pPr marL="0" indent="0">
              <a:spcBef>
                <a:spcPts val="0"/>
              </a:spcBef>
              <a:buNone/>
              <a:defRPr sz="3200" b="1" cap="none" baseline="0">
                <a:solidFill>
                  <a:schemeClr val="bg1"/>
                </a:solidFill>
                <a:latin typeface="+mj-lt"/>
              </a:defRPr>
            </a:lvl5pPr>
            <a:lvl6pPr marL="0" indent="0">
              <a:spcBef>
                <a:spcPts val="0"/>
              </a:spcBef>
              <a:buNone/>
              <a:defRPr sz="3200" b="1" cap="none" baseline="0">
                <a:solidFill>
                  <a:schemeClr val="bg1"/>
                </a:solidFill>
                <a:latin typeface="+mj-lt"/>
              </a:defRPr>
            </a:lvl6pPr>
            <a:lvl7pPr marL="0" indent="0">
              <a:spcBef>
                <a:spcPts val="0"/>
              </a:spcBef>
              <a:buNone/>
              <a:defRPr sz="3200" b="1" cap="none" baseline="0">
                <a:solidFill>
                  <a:schemeClr val="bg1"/>
                </a:solidFill>
                <a:latin typeface="+mj-lt"/>
              </a:defRPr>
            </a:lvl7pPr>
            <a:lvl8pPr marL="0" indent="0">
              <a:spcBef>
                <a:spcPts val="0"/>
              </a:spcBef>
              <a:buNone/>
              <a:defRPr sz="3200" b="1" cap="none" baseline="0">
                <a:solidFill>
                  <a:schemeClr val="bg1"/>
                </a:solidFill>
                <a:latin typeface="+mj-lt"/>
              </a:defRPr>
            </a:lvl8pPr>
            <a:lvl9pPr marL="0" indent="0">
              <a:spcBef>
                <a:spcPts val="0"/>
              </a:spcBef>
              <a:buNone/>
              <a:defRPr sz="3200" b="1" cap="none" baseline="0">
                <a:solidFill>
                  <a:schemeClr val="bg1"/>
                </a:solidFill>
                <a:latin typeface="+mj-lt"/>
              </a:defRPr>
            </a:lvl9pPr>
          </a:lstStyle>
          <a:p>
            <a:pPr lvl="0"/>
            <a:r>
              <a:rPr lang="de-DE" noProof="0"/>
              <a:t>0X</a:t>
            </a:r>
          </a:p>
        </p:txBody>
      </p:sp>
      <p:sp>
        <p:nvSpPr>
          <p:cNvPr id="57" name="Textplatzhalter 5">
            <a:extLst>
              <a:ext uri="{FF2B5EF4-FFF2-40B4-BE49-F238E27FC236}">
                <a16:creationId xmlns:a16="http://schemas.microsoft.com/office/drawing/2014/main" id="{0799A12B-A2E4-4F86-9DEA-61FAEAA1BAE1}"/>
              </a:ext>
            </a:extLst>
          </p:cNvPr>
          <p:cNvSpPr>
            <a:spLocks noGrp="1"/>
          </p:cNvSpPr>
          <p:nvPr>
            <p:ph type="body" sz="quarter" idx="21" hasCustomPrompt="1"/>
          </p:nvPr>
        </p:nvSpPr>
        <p:spPr bwMode="gray">
          <a:xfrm>
            <a:off x="1201047" y="4184794"/>
            <a:ext cx="7596000" cy="276999"/>
          </a:xfrm>
        </p:spPr>
        <p:txBody>
          <a:bodyPr anchor="ctr">
            <a:spAutoFit/>
          </a:bodyPr>
          <a:lstStyle>
            <a:lvl1pPr marL="0" indent="0">
              <a:spcBef>
                <a:spcPts val="0"/>
              </a:spcBef>
              <a:buFont typeface="Segoe UI Light" panose="020B0604020202020204" pitchFamily="34" charset="0"/>
              <a:buNone/>
              <a:defRPr sz="1800" b="0" cap="none" baseline="0">
                <a:solidFill>
                  <a:schemeClr val="bg1"/>
                </a:solidFill>
                <a:latin typeface="+mn-lt"/>
              </a:defRPr>
            </a:lvl1pPr>
            <a:lvl2pPr marL="0" indent="0">
              <a:spcBef>
                <a:spcPts val="0"/>
              </a:spcBef>
              <a:buFont typeface="Segoe UI Light" panose="020B0604020202020204" pitchFamily="34" charset="0"/>
              <a:buNone/>
              <a:defRPr sz="1800" b="0" cap="none" baseline="0">
                <a:solidFill>
                  <a:schemeClr val="bg1"/>
                </a:solidFill>
                <a:latin typeface="+mn-lt"/>
              </a:defRPr>
            </a:lvl2pPr>
            <a:lvl3pPr marL="0" indent="0">
              <a:spcBef>
                <a:spcPts val="0"/>
              </a:spcBef>
              <a:buNone/>
              <a:defRPr sz="1800" b="0" cap="none" baseline="0">
                <a:solidFill>
                  <a:schemeClr val="bg1"/>
                </a:solidFill>
                <a:latin typeface="+mn-lt"/>
              </a:defRPr>
            </a:lvl3pPr>
            <a:lvl4pPr marL="0" indent="0">
              <a:spcBef>
                <a:spcPts val="0"/>
              </a:spcBef>
              <a:buNone/>
              <a:defRPr sz="1800" b="0" cap="none" baseline="0">
                <a:solidFill>
                  <a:schemeClr val="bg1"/>
                </a:solidFill>
                <a:latin typeface="+mn-lt"/>
              </a:defRPr>
            </a:lvl4pPr>
            <a:lvl5pPr marL="0" indent="0">
              <a:spcBef>
                <a:spcPts val="0"/>
              </a:spcBef>
              <a:buNone/>
              <a:defRPr sz="1800" b="0" cap="none" baseline="0">
                <a:solidFill>
                  <a:schemeClr val="bg1"/>
                </a:solidFill>
                <a:latin typeface="+mn-lt"/>
              </a:defRPr>
            </a:lvl5pPr>
            <a:lvl6pPr marL="0" indent="0">
              <a:spcBef>
                <a:spcPts val="0"/>
              </a:spcBef>
              <a:buNone/>
              <a:defRPr sz="1800" b="0" cap="none" baseline="0">
                <a:solidFill>
                  <a:schemeClr val="bg1"/>
                </a:solidFill>
                <a:latin typeface="+mn-lt"/>
              </a:defRPr>
            </a:lvl6pPr>
            <a:lvl7pPr marL="0" indent="0">
              <a:spcBef>
                <a:spcPts val="0"/>
              </a:spcBef>
              <a:buNone/>
              <a:defRPr sz="1800" b="0" cap="none" baseline="0">
                <a:solidFill>
                  <a:schemeClr val="bg1"/>
                </a:solidFill>
                <a:latin typeface="+mn-lt"/>
              </a:defRPr>
            </a:lvl7pPr>
            <a:lvl8pPr marL="0" indent="0">
              <a:spcBef>
                <a:spcPts val="0"/>
              </a:spcBef>
              <a:buNone/>
              <a:defRPr sz="1800" b="0" cap="none" baseline="0">
                <a:solidFill>
                  <a:schemeClr val="bg1"/>
                </a:solidFill>
                <a:latin typeface="+mn-lt"/>
              </a:defRPr>
            </a:lvl8pPr>
            <a:lvl9pPr marL="0" indent="0">
              <a:spcBef>
                <a:spcPts val="0"/>
              </a:spcBef>
              <a:buNone/>
              <a:defRPr sz="1800" b="0" cap="none" baseline="0">
                <a:solidFill>
                  <a:schemeClr val="bg1"/>
                </a:solidFill>
                <a:latin typeface="+mn-lt"/>
              </a:defRPr>
            </a:lvl9pPr>
          </a:lstStyle>
          <a:p>
            <a:pPr lvl="0"/>
            <a:r>
              <a:rPr lang="de-DE" noProof="0"/>
              <a:t>Agendapunkt durch Klicken bearbeiten</a:t>
            </a:r>
          </a:p>
        </p:txBody>
      </p:sp>
      <p:sp>
        <p:nvSpPr>
          <p:cNvPr id="58" name="Textplatzhalter 5">
            <a:extLst>
              <a:ext uri="{FF2B5EF4-FFF2-40B4-BE49-F238E27FC236}">
                <a16:creationId xmlns:a16="http://schemas.microsoft.com/office/drawing/2014/main" id="{6854F34E-097A-412C-8359-DB8313E95DC7}"/>
              </a:ext>
            </a:extLst>
          </p:cNvPr>
          <p:cNvSpPr>
            <a:spLocks noGrp="1"/>
          </p:cNvSpPr>
          <p:nvPr>
            <p:ph type="body" sz="quarter" idx="30" hasCustomPrompt="1"/>
          </p:nvPr>
        </p:nvSpPr>
        <p:spPr bwMode="gray">
          <a:xfrm>
            <a:off x="1201047" y="2219459"/>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59" name="Textplatzhalter 5">
            <a:extLst>
              <a:ext uri="{FF2B5EF4-FFF2-40B4-BE49-F238E27FC236}">
                <a16:creationId xmlns:a16="http://schemas.microsoft.com/office/drawing/2014/main" id="{04036AA6-FF3B-478D-807C-C569BA9DA738}"/>
              </a:ext>
            </a:extLst>
          </p:cNvPr>
          <p:cNvSpPr>
            <a:spLocks noGrp="1"/>
          </p:cNvSpPr>
          <p:nvPr>
            <p:ph type="body" sz="quarter" idx="31" hasCustomPrompt="1"/>
          </p:nvPr>
        </p:nvSpPr>
        <p:spPr bwMode="gray">
          <a:xfrm>
            <a:off x="1201047" y="3059552"/>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60" name="Textplatzhalter 5">
            <a:extLst>
              <a:ext uri="{FF2B5EF4-FFF2-40B4-BE49-F238E27FC236}">
                <a16:creationId xmlns:a16="http://schemas.microsoft.com/office/drawing/2014/main" id="{92F0BBB7-965C-4542-A8C3-EF67B3DE44EF}"/>
              </a:ext>
            </a:extLst>
          </p:cNvPr>
          <p:cNvSpPr>
            <a:spLocks noGrp="1"/>
          </p:cNvSpPr>
          <p:nvPr>
            <p:ph type="body" sz="quarter" idx="32" hasCustomPrompt="1"/>
          </p:nvPr>
        </p:nvSpPr>
        <p:spPr bwMode="gray">
          <a:xfrm>
            <a:off x="1201047" y="3899645"/>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Tree>
    <p:extLst>
      <p:ext uri="{BB962C8B-B14F-4D97-AF65-F5344CB8AC3E}">
        <p14:creationId xmlns:p14="http://schemas.microsoft.com/office/powerpoint/2010/main" val="1477498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genda (lang)">
    <p:bg bwMode="gray">
      <p:bgRef idx="1001">
        <a:schemeClr val="bg1"/>
      </p:bgRef>
    </p:bg>
    <p:spTree>
      <p:nvGrpSpPr>
        <p:cNvPr id="1" name=""/>
        <p:cNvGrpSpPr/>
        <p:nvPr/>
      </p:nvGrpSpPr>
      <p:grpSpPr>
        <a:xfrm>
          <a:off x="0" y="0"/>
          <a:ext cx="0" cy="0"/>
          <a:chOff x="0" y="0"/>
          <a:chExt cx="0" cy="0"/>
        </a:xfrm>
      </p:grpSpPr>
      <p:pic>
        <p:nvPicPr>
          <p:cNvPr id="6" name="Grafik 5" descr="Ein Bild, das Nacht enthält.&#10;&#10;Automatisch generierte Beschreibung">
            <a:extLst>
              <a:ext uri="{FF2B5EF4-FFF2-40B4-BE49-F238E27FC236}">
                <a16:creationId xmlns:a16="http://schemas.microsoft.com/office/drawing/2014/main" id="{8CFBFE54-B985-4147-8B4C-D3A97354AB01}"/>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811"/>
                    </a14:imgEffect>
                    <a14:imgEffect>
                      <a14:saturation sat="214000"/>
                    </a14:imgEffect>
                    <a14:imgEffect>
                      <a14:brightnessContrast bright="3000"/>
                    </a14:imgEffect>
                  </a14:imgLayer>
                </a14:imgProps>
              </a:ext>
              <a:ext uri="{28A0092B-C50C-407E-A947-70E740481C1C}">
                <a14:useLocalDpi xmlns:a14="http://schemas.microsoft.com/office/drawing/2010/main" val="0"/>
              </a:ext>
            </a:extLst>
          </a:blip>
          <a:srcRect/>
          <a:stretch/>
        </p:blipFill>
        <p:spPr>
          <a:xfrm>
            <a:off x="-3" y="-2"/>
            <a:ext cx="12192003" cy="6858002"/>
          </a:xfrm>
          <a:prstGeom prst="rect">
            <a:avLst/>
          </a:prstGeom>
        </p:spPr>
      </p:pic>
      <p:sp>
        <p:nvSpPr>
          <p:cNvPr id="4" name="Rectangle 35">
            <a:extLst>
              <a:ext uri="{FF2B5EF4-FFF2-40B4-BE49-F238E27FC236}">
                <a16:creationId xmlns:a16="http://schemas.microsoft.com/office/drawing/2014/main" id="{A2B5839E-2D76-48D2-B382-9BF2EEE1920B}"/>
              </a:ext>
            </a:extLst>
          </p:cNvPr>
          <p:cNvSpPr/>
          <p:nvPr/>
        </p:nvSpPr>
        <p:spPr bwMode="gray">
          <a:xfrm>
            <a:off x="-2" y="0"/>
            <a:ext cx="7707088" cy="6857999"/>
          </a:xfrm>
          <a:prstGeom prst="rect">
            <a:avLst/>
          </a:prstGeom>
          <a:gradFill>
            <a:gsLst>
              <a:gs pos="0">
                <a:srgbClr val="002458">
                  <a:alpha val="0"/>
                </a:srgbClr>
              </a:gs>
              <a:gs pos="52000">
                <a:srgbClr val="020F22">
                  <a:alpha val="72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2" name="Titel 1">
            <a:extLst>
              <a:ext uri="{FF2B5EF4-FFF2-40B4-BE49-F238E27FC236}">
                <a16:creationId xmlns:a16="http://schemas.microsoft.com/office/drawing/2014/main" id="{D816D5A0-52DF-43D3-AC62-53C778F66B67}"/>
              </a:ext>
            </a:extLst>
          </p:cNvPr>
          <p:cNvSpPr>
            <a:spLocks noGrp="1"/>
          </p:cNvSpPr>
          <p:nvPr>
            <p:ph type="title" hasCustomPrompt="1"/>
          </p:nvPr>
        </p:nvSpPr>
        <p:spPr bwMode="gray"/>
        <p:txBody>
          <a:bodyPr/>
          <a:lstStyle>
            <a:lvl1pPr>
              <a:defRPr>
                <a:solidFill>
                  <a:schemeClr val="bg1"/>
                </a:solidFill>
              </a:defRPr>
            </a:lvl1pPr>
          </a:lstStyle>
          <a:p>
            <a:r>
              <a:rPr lang="de-DE" noProof="0"/>
              <a:t>Agenda Platzhalter durch Klicken bearbeiten</a:t>
            </a:r>
          </a:p>
        </p:txBody>
      </p:sp>
      <p:grpSp>
        <p:nvGrpSpPr>
          <p:cNvPr id="7" name="Gruppieren 6">
            <a:extLst>
              <a:ext uri="{FF2B5EF4-FFF2-40B4-BE49-F238E27FC236}">
                <a16:creationId xmlns:a16="http://schemas.microsoft.com/office/drawing/2014/main" id="{A83FBF94-27B8-4FD4-A057-F2B72B0C0FB6}"/>
              </a:ext>
            </a:extLst>
          </p:cNvPr>
          <p:cNvGrpSpPr/>
          <p:nvPr/>
        </p:nvGrpSpPr>
        <p:grpSpPr bwMode="gray">
          <a:xfrm>
            <a:off x="11713200" y="-1"/>
            <a:ext cx="478800" cy="478801"/>
            <a:chOff x="11713200" y="-1"/>
            <a:chExt cx="478800" cy="478801"/>
          </a:xfrm>
          <a:solidFill>
            <a:schemeClr val="accent1"/>
          </a:solidFill>
        </p:grpSpPr>
        <p:sp>
          <p:nvSpPr>
            <p:cNvPr id="8" name="Rechteck 7">
              <a:extLst>
                <a:ext uri="{FF2B5EF4-FFF2-40B4-BE49-F238E27FC236}">
                  <a16:creationId xmlns:a16="http://schemas.microsoft.com/office/drawing/2014/main" id="{DD5C42D7-1F35-4679-824C-97EB46DB5466}"/>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9" name="Rechteck 8">
              <a:extLst>
                <a:ext uri="{FF2B5EF4-FFF2-40B4-BE49-F238E27FC236}">
                  <a16:creationId xmlns:a16="http://schemas.microsoft.com/office/drawing/2014/main" id="{3C3704E5-51C7-425F-8B78-09F4B055DBBF}"/>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0" name="Gruppieren 9">
            <a:extLst>
              <a:ext uri="{FF2B5EF4-FFF2-40B4-BE49-F238E27FC236}">
                <a16:creationId xmlns:a16="http://schemas.microsoft.com/office/drawing/2014/main" id="{BF9ECF18-28EB-45FA-837E-2108D7D45459}"/>
              </a:ext>
            </a:extLst>
          </p:cNvPr>
          <p:cNvGrpSpPr/>
          <p:nvPr/>
        </p:nvGrpSpPr>
        <p:grpSpPr bwMode="gray">
          <a:xfrm>
            <a:off x="0" y="6379200"/>
            <a:ext cx="478800" cy="478800"/>
            <a:chOff x="0" y="6379200"/>
            <a:chExt cx="478800" cy="478800"/>
          </a:xfrm>
        </p:grpSpPr>
        <p:sp>
          <p:nvSpPr>
            <p:cNvPr id="11" name="Rechteck 10">
              <a:extLst>
                <a:ext uri="{FF2B5EF4-FFF2-40B4-BE49-F238E27FC236}">
                  <a16:creationId xmlns:a16="http://schemas.microsoft.com/office/drawing/2014/main" id="{FB3BF8B1-3804-4BA1-AD9B-DC59627B51AF}"/>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2" name="Rechteck 11">
              <a:extLst>
                <a:ext uri="{FF2B5EF4-FFF2-40B4-BE49-F238E27FC236}">
                  <a16:creationId xmlns:a16="http://schemas.microsoft.com/office/drawing/2014/main" id="{F9C47EC5-6595-4479-A284-A9DD7FDF6BD2}"/>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
        <p:nvSpPr>
          <p:cNvPr id="21" name="Textplatzhalter 5">
            <a:extLst>
              <a:ext uri="{FF2B5EF4-FFF2-40B4-BE49-F238E27FC236}">
                <a16:creationId xmlns:a16="http://schemas.microsoft.com/office/drawing/2014/main" id="{91A263C9-242B-4553-88B3-D1330DDB82AC}"/>
              </a:ext>
            </a:extLst>
          </p:cNvPr>
          <p:cNvSpPr>
            <a:spLocks noGrp="1"/>
          </p:cNvSpPr>
          <p:nvPr>
            <p:ph type="body" sz="quarter" idx="14" hasCustomPrompt="1"/>
          </p:nvPr>
        </p:nvSpPr>
        <p:spPr bwMode="gray">
          <a:xfrm>
            <a:off x="479375" y="1566317"/>
            <a:ext cx="504000" cy="430887"/>
          </a:xfrm>
        </p:spPr>
        <p:txBody>
          <a:bodyPr wrap="square" anchor="ctr">
            <a:spAutoFit/>
          </a:bodyPr>
          <a:lstStyle>
            <a:lvl1pPr marL="0" indent="0">
              <a:spcBef>
                <a:spcPts val="0"/>
              </a:spcBef>
              <a:buFont typeface="Segoe UI Light" panose="020B0604020202020204" pitchFamily="34" charset="0"/>
              <a:buNone/>
              <a:defRPr sz="2800" b="1" cap="none" baseline="0">
                <a:solidFill>
                  <a:schemeClr val="bg1"/>
                </a:solidFill>
                <a:latin typeface="+mj-lt"/>
              </a:defRPr>
            </a:lvl1pPr>
            <a:lvl2pPr marL="0" indent="0">
              <a:spcBef>
                <a:spcPts val="0"/>
              </a:spcBef>
              <a:buFont typeface="Segoe UI Light" panose="020B0604020202020204" pitchFamily="34" charset="0"/>
              <a:buNone/>
              <a:defRPr sz="2800" b="1" cap="none" baseline="0">
                <a:solidFill>
                  <a:schemeClr val="bg1"/>
                </a:solidFill>
                <a:latin typeface="+mj-lt"/>
              </a:defRPr>
            </a:lvl2pPr>
            <a:lvl3pPr marL="0" indent="0">
              <a:spcBef>
                <a:spcPts val="0"/>
              </a:spcBef>
              <a:buNone/>
              <a:defRPr sz="2800" b="1" cap="none" baseline="0">
                <a:solidFill>
                  <a:schemeClr val="bg1"/>
                </a:solidFill>
                <a:latin typeface="+mj-lt"/>
              </a:defRPr>
            </a:lvl3pPr>
            <a:lvl4pPr marL="0" indent="0">
              <a:spcBef>
                <a:spcPts val="0"/>
              </a:spcBef>
              <a:buNone/>
              <a:defRPr sz="2800" b="1" cap="none" baseline="0">
                <a:solidFill>
                  <a:schemeClr val="bg1"/>
                </a:solidFill>
                <a:latin typeface="+mj-lt"/>
              </a:defRPr>
            </a:lvl4pPr>
            <a:lvl5pPr marL="0" indent="0">
              <a:spcBef>
                <a:spcPts val="0"/>
              </a:spcBef>
              <a:buNone/>
              <a:defRPr sz="2800" b="1" cap="none" baseline="0">
                <a:solidFill>
                  <a:schemeClr val="bg1"/>
                </a:solidFill>
                <a:latin typeface="+mj-lt"/>
              </a:defRPr>
            </a:lvl5pPr>
            <a:lvl6pPr marL="0" indent="0">
              <a:spcBef>
                <a:spcPts val="0"/>
              </a:spcBef>
              <a:buNone/>
              <a:defRPr sz="2800" b="1" cap="none" baseline="0">
                <a:solidFill>
                  <a:schemeClr val="bg1"/>
                </a:solidFill>
                <a:latin typeface="+mj-lt"/>
              </a:defRPr>
            </a:lvl6pPr>
            <a:lvl7pPr marL="0" indent="0">
              <a:spcBef>
                <a:spcPts val="0"/>
              </a:spcBef>
              <a:buNone/>
              <a:defRPr sz="2800" b="1" cap="none" baseline="0">
                <a:solidFill>
                  <a:schemeClr val="bg1"/>
                </a:solidFill>
                <a:latin typeface="+mj-lt"/>
              </a:defRPr>
            </a:lvl7pPr>
            <a:lvl8pPr marL="0" indent="0">
              <a:spcBef>
                <a:spcPts val="0"/>
              </a:spcBef>
              <a:buNone/>
              <a:defRPr sz="2800" b="1" cap="none" baseline="0">
                <a:solidFill>
                  <a:schemeClr val="bg1"/>
                </a:solidFill>
                <a:latin typeface="+mj-lt"/>
              </a:defRPr>
            </a:lvl8pPr>
            <a:lvl9pPr marL="0" indent="0">
              <a:spcBef>
                <a:spcPts val="0"/>
              </a:spcBef>
              <a:buNone/>
              <a:defRPr sz="2800" b="1" cap="none" baseline="0">
                <a:solidFill>
                  <a:schemeClr val="bg1"/>
                </a:solidFill>
                <a:latin typeface="+mj-lt"/>
              </a:defRPr>
            </a:lvl9pPr>
          </a:lstStyle>
          <a:p>
            <a:pPr lvl="0"/>
            <a:r>
              <a:rPr lang="de-DE" noProof="0"/>
              <a:t>0X</a:t>
            </a:r>
          </a:p>
        </p:txBody>
      </p:sp>
      <p:sp>
        <p:nvSpPr>
          <p:cNvPr id="22" name="Textplatzhalter 5">
            <a:extLst>
              <a:ext uri="{FF2B5EF4-FFF2-40B4-BE49-F238E27FC236}">
                <a16:creationId xmlns:a16="http://schemas.microsoft.com/office/drawing/2014/main" id="{80357E16-C961-4505-ABBD-0D5600B449EA}"/>
              </a:ext>
            </a:extLst>
          </p:cNvPr>
          <p:cNvSpPr>
            <a:spLocks noGrp="1"/>
          </p:cNvSpPr>
          <p:nvPr>
            <p:ph type="body" sz="quarter" idx="15" hasCustomPrompt="1"/>
          </p:nvPr>
        </p:nvSpPr>
        <p:spPr bwMode="gray">
          <a:xfrm>
            <a:off x="1201047" y="1674038"/>
            <a:ext cx="7596000" cy="215444"/>
          </a:xfrm>
        </p:spPr>
        <p:txBody>
          <a:bodyPr anchor="ctr">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Agendapunkt durch Klicken bearbeiten</a:t>
            </a:r>
          </a:p>
        </p:txBody>
      </p:sp>
      <p:sp>
        <p:nvSpPr>
          <p:cNvPr id="23" name="Textplatzhalter 5">
            <a:extLst>
              <a:ext uri="{FF2B5EF4-FFF2-40B4-BE49-F238E27FC236}">
                <a16:creationId xmlns:a16="http://schemas.microsoft.com/office/drawing/2014/main" id="{4AB35FB4-3289-4DD0-BB66-DBB830F6B17F}"/>
              </a:ext>
            </a:extLst>
          </p:cNvPr>
          <p:cNvSpPr>
            <a:spLocks noGrp="1"/>
          </p:cNvSpPr>
          <p:nvPr>
            <p:ph type="body" sz="quarter" idx="16" hasCustomPrompt="1"/>
          </p:nvPr>
        </p:nvSpPr>
        <p:spPr bwMode="gray">
          <a:xfrm>
            <a:off x="479375" y="2199125"/>
            <a:ext cx="504000" cy="430887"/>
          </a:xfrm>
        </p:spPr>
        <p:txBody>
          <a:bodyPr wrap="square" anchor="ctr">
            <a:spAutoFit/>
          </a:bodyPr>
          <a:lstStyle>
            <a:lvl1pPr marL="0" indent="0">
              <a:spcBef>
                <a:spcPts val="0"/>
              </a:spcBef>
              <a:buFont typeface="Segoe UI Light" panose="020B0604020202020204" pitchFamily="34" charset="0"/>
              <a:buNone/>
              <a:defRPr sz="2800" b="1" cap="none" baseline="0">
                <a:solidFill>
                  <a:schemeClr val="bg1"/>
                </a:solidFill>
                <a:latin typeface="+mj-lt"/>
              </a:defRPr>
            </a:lvl1pPr>
            <a:lvl2pPr marL="0" indent="0">
              <a:spcBef>
                <a:spcPts val="0"/>
              </a:spcBef>
              <a:buFont typeface="Segoe UI Light" panose="020B0604020202020204" pitchFamily="34" charset="0"/>
              <a:buNone/>
              <a:defRPr sz="2800" b="1" cap="none" baseline="0">
                <a:solidFill>
                  <a:schemeClr val="bg1"/>
                </a:solidFill>
                <a:latin typeface="+mj-lt"/>
              </a:defRPr>
            </a:lvl2pPr>
            <a:lvl3pPr marL="0" indent="0">
              <a:spcBef>
                <a:spcPts val="0"/>
              </a:spcBef>
              <a:buNone/>
              <a:defRPr sz="2800" b="1" cap="none" baseline="0">
                <a:solidFill>
                  <a:schemeClr val="bg1"/>
                </a:solidFill>
                <a:latin typeface="+mj-lt"/>
              </a:defRPr>
            </a:lvl3pPr>
            <a:lvl4pPr marL="0" indent="0">
              <a:spcBef>
                <a:spcPts val="0"/>
              </a:spcBef>
              <a:buNone/>
              <a:defRPr sz="2800" b="1" cap="none" baseline="0">
                <a:solidFill>
                  <a:schemeClr val="bg1"/>
                </a:solidFill>
                <a:latin typeface="+mj-lt"/>
              </a:defRPr>
            </a:lvl4pPr>
            <a:lvl5pPr marL="0" indent="0">
              <a:spcBef>
                <a:spcPts val="0"/>
              </a:spcBef>
              <a:buNone/>
              <a:defRPr sz="2800" b="1" cap="none" baseline="0">
                <a:solidFill>
                  <a:schemeClr val="bg1"/>
                </a:solidFill>
                <a:latin typeface="+mj-lt"/>
              </a:defRPr>
            </a:lvl5pPr>
            <a:lvl6pPr marL="0" indent="0">
              <a:spcBef>
                <a:spcPts val="0"/>
              </a:spcBef>
              <a:buNone/>
              <a:defRPr sz="2800" b="1" cap="none" baseline="0">
                <a:solidFill>
                  <a:schemeClr val="bg1"/>
                </a:solidFill>
                <a:latin typeface="+mj-lt"/>
              </a:defRPr>
            </a:lvl6pPr>
            <a:lvl7pPr marL="0" indent="0">
              <a:spcBef>
                <a:spcPts val="0"/>
              </a:spcBef>
              <a:buNone/>
              <a:defRPr sz="2800" b="1" cap="none" baseline="0">
                <a:solidFill>
                  <a:schemeClr val="bg1"/>
                </a:solidFill>
                <a:latin typeface="+mj-lt"/>
              </a:defRPr>
            </a:lvl7pPr>
            <a:lvl8pPr marL="0" indent="0">
              <a:spcBef>
                <a:spcPts val="0"/>
              </a:spcBef>
              <a:buNone/>
              <a:defRPr sz="2800" b="1" cap="none" baseline="0">
                <a:solidFill>
                  <a:schemeClr val="bg1"/>
                </a:solidFill>
                <a:latin typeface="+mj-lt"/>
              </a:defRPr>
            </a:lvl8pPr>
            <a:lvl9pPr marL="0" indent="0">
              <a:spcBef>
                <a:spcPts val="0"/>
              </a:spcBef>
              <a:buNone/>
              <a:defRPr sz="2800" b="1" cap="none" baseline="0">
                <a:solidFill>
                  <a:schemeClr val="bg1"/>
                </a:solidFill>
                <a:latin typeface="+mj-lt"/>
              </a:defRPr>
            </a:lvl9pPr>
          </a:lstStyle>
          <a:p>
            <a:pPr lvl="0"/>
            <a:r>
              <a:rPr lang="de-DE" noProof="0"/>
              <a:t>0X</a:t>
            </a:r>
          </a:p>
        </p:txBody>
      </p:sp>
      <p:sp>
        <p:nvSpPr>
          <p:cNvPr id="24" name="Textplatzhalter 5">
            <a:extLst>
              <a:ext uri="{FF2B5EF4-FFF2-40B4-BE49-F238E27FC236}">
                <a16:creationId xmlns:a16="http://schemas.microsoft.com/office/drawing/2014/main" id="{7846B26F-62C9-4E4C-BBAB-30F2B04676FA}"/>
              </a:ext>
            </a:extLst>
          </p:cNvPr>
          <p:cNvSpPr>
            <a:spLocks noGrp="1"/>
          </p:cNvSpPr>
          <p:nvPr>
            <p:ph type="body" sz="quarter" idx="17" hasCustomPrompt="1"/>
          </p:nvPr>
        </p:nvSpPr>
        <p:spPr bwMode="gray">
          <a:xfrm>
            <a:off x="1201047" y="2306846"/>
            <a:ext cx="7596000" cy="215444"/>
          </a:xfrm>
        </p:spPr>
        <p:txBody>
          <a:bodyPr anchor="ctr">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Agendapunkt durch Klicken bearbeiten</a:t>
            </a:r>
          </a:p>
        </p:txBody>
      </p:sp>
      <p:sp>
        <p:nvSpPr>
          <p:cNvPr id="25" name="Textplatzhalter 5">
            <a:extLst>
              <a:ext uri="{FF2B5EF4-FFF2-40B4-BE49-F238E27FC236}">
                <a16:creationId xmlns:a16="http://schemas.microsoft.com/office/drawing/2014/main" id="{9D5AB20B-049F-47AE-B3CB-7D0FAC8F262F}"/>
              </a:ext>
            </a:extLst>
          </p:cNvPr>
          <p:cNvSpPr>
            <a:spLocks noGrp="1"/>
          </p:cNvSpPr>
          <p:nvPr>
            <p:ph type="body" sz="quarter" idx="18" hasCustomPrompt="1"/>
          </p:nvPr>
        </p:nvSpPr>
        <p:spPr bwMode="gray">
          <a:xfrm>
            <a:off x="479375" y="2831933"/>
            <a:ext cx="504000" cy="430887"/>
          </a:xfrm>
        </p:spPr>
        <p:txBody>
          <a:bodyPr wrap="square" anchor="ctr">
            <a:spAutoFit/>
          </a:bodyPr>
          <a:lstStyle>
            <a:lvl1pPr marL="0" indent="0">
              <a:spcBef>
                <a:spcPts val="0"/>
              </a:spcBef>
              <a:buFont typeface="Segoe UI Light" panose="020B0604020202020204" pitchFamily="34" charset="0"/>
              <a:buNone/>
              <a:defRPr sz="2800" b="1" cap="none" baseline="0">
                <a:solidFill>
                  <a:schemeClr val="bg1"/>
                </a:solidFill>
                <a:latin typeface="+mj-lt"/>
              </a:defRPr>
            </a:lvl1pPr>
            <a:lvl2pPr marL="0" indent="0">
              <a:spcBef>
                <a:spcPts val="0"/>
              </a:spcBef>
              <a:buFont typeface="Segoe UI Light" panose="020B0604020202020204" pitchFamily="34" charset="0"/>
              <a:buNone/>
              <a:defRPr sz="2800" b="1" cap="none" baseline="0">
                <a:solidFill>
                  <a:schemeClr val="bg1"/>
                </a:solidFill>
                <a:latin typeface="+mj-lt"/>
              </a:defRPr>
            </a:lvl2pPr>
            <a:lvl3pPr marL="0" indent="0">
              <a:spcBef>
                <a:spcPts val="0"/>
              </a:spcBef>
              <a:buNone/>
              <a:defRPr sz="2800" b="1" cap="none" baseline="0">
                <a:solidFill>
                  <a:schemeClr val="bg1"/>
                </a:solidFill>
                <a:latin typeface="+mj-lt"/>
              </a:defRPr>
            </a:lvl3pPr>
            <a:lvl4pPr marL="0" indent="0">
              <a:spcBef>
                <a:spcPts val="0"/>
              </a:spcBef>
              <a:buNone/>
              <a:defRPr sz="2800" b="1" cap="none" baseline="0">
                <a:solidFill>
                  <a:schemeClr val="bg1"/>
                </a:solidFill>
                <a:latin typeface="+mj-lt"/>
              </a:defRPr>
            </a:lvl4pPr>
            <a:lvl5pPr marL="0" indent="0">
              <a:spcBef>
                <a:spcPts val="0"/>
              </a:spcBef>
              <a:buNone/>
              <a:defRPr sz="2800" b="1" cap="none" baseline="0">
                <a:solidFill>
                  <a:schemeClr val="bg1"/>
                </a:solidFill>
                <a:latin typeface="+mj-lt"/>
              </a:defRPr>
            </a:lvl5pPr>
            <a:lvl6pPr marL="0" indent="0">
              <a:spcBef>
                <a:spcPts val="0"/>
              </a:spcBef>
              <a:buNone/>
              <a:defRPr sz="2800" b="1" cap="none" baseline="0">
                <a:solidFill>
                  <a:schemeClr val="bg1"/>
                </a:solidFill>
                <a:latin typeface="+mj-lt"/>
              </a:defRPr>
            </a:lvl6pPr>
            <a:lvl7pPr marL="0" indent="0">
              <a:spcBef>
                <a:spcPts val="0"/>
              </a:spcBef>
              <a:buNone/>
              <a:defRPr sz="2800" b="1" cap="none" baseline="0">
                <a:solidFill>
                  <a:schemeClr val="bg1"/>
                </a:solidFill>
                <a:latin typeface="+mj-lt"/>
              </a:defRPr>
            </a:lvl7pPr>
            <a:lvl8pPr marL="0" indent="0">
              <a:spcBef>
                <a:spcPts val="0"/>
              </a:spcBef>
              <a:buNone/>
              <a:defRPr sz="2800" b="1" cap="none" baseline="0">
                <a:solidFill>
                  <a:schemeClr val="bg1"/>
                </a:solidFill>
                <a:latin typeface="+mj-lt"/>
              </a:defRPr>
            </a:lvl8pPr>
            <a:lvl9pPr marL="0" indent="0">
              <a:spcBef>
                <a:spcPts val="0"/>
              </a:spcBef>
              <a:buNone/>
              <a:defRPr sz="2800" b="1" cap="none" baseline="0">
                <a:solidFill>
                  <a:schemeClr val="bg1"/>
                </a:solidFill>
                <a:latin typeface="+mj-lt"/>
              </a:defRPr>
            </a:lvl9pPr>
          </a:lstStyle>
          <a:p>
            <a:pPr lvl="0"/>
            <a:r>
              <a:rPr lang="de-DE" noProof="0"/>
              <a:t>0X</a:t>
            </a:r>
          </a:p>
        </p:txBody>
      </p:sp>
      <p:sp>
        <p:nvSpPr>
          <p:cNvPr id="26" name="Textplatzhalter 5">
            <a:extLst>
              <a:ext uri="{FF2B5EF4-FFF2-40B4-BE49-F238E27FC236}">
                <a16:creationId xmlns:a16="http://schemas.microsoft.com/office/drawing/2014/main" id="{9130C102-D0C5-48A7-B80C-7B9DA9781ED4}"/>
              </a:ext>
            </a:extLst>
          </p:cNvPr>
          <p:cNvSpPr>
            <a:spLocks noGrp="1"/>
          </p:cNvSpPr>
          <p:nvPr>
            <p:ph type="body" sz="quarter" idx="19" hasCustomPrompt="1"/>
          </p:nvPr>
        </p:nvSpPr>
        <p:spPr bwMode="gray">
          <a:xfrm>
            <a:off x="1201047" y="2939654"/>
            <a:ext cx="7596000" cy="215444"/>
          </a:xfrm>
        </p:spPr>
        <p:txBody>
          <a:bodyPr anchor="ctr">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Agendapunkt durch Klicken bearbeiten</a:t>
            </a:r>
          </a:p>
        </p:txBody>
      </p:sp>
      <p:sp>
        <p:nvSpPr>
          <p:cNvPr id="27" name="Textplatzhalter 5">
            <a:extLst>
              <a:ext uri="{FF2B5EF4-FFF2-40B4-BE49-F238E27FC236}">
                <a16:creationId xmlns:a16="http://schemas.microsoft.com/office/drawing/2014/main" id="{5DAC7477-B837-480B-92A3-AFBC2F7F0209}"/>
              </a:ext>
            </a:extLst>
          </p:cNvPr>
          <p:cNvSpPr>
            <a:spLocks noGrp="1"/>
          </p:cNvSpPr>
          <p:nvPr>
            <p:ph type="body" sz="quarter" idx="20" hasCustomPrompt="1"/>
          </p:nvPr>
        </p:nvSpPr>
        <p:spPr bwMode="gray">
          <a:xfrm>
            <a:off x="479375" y="3464741"/>
            <a:ext cx="504000" cy="430887"/>
          </a:xfrm>
        </p:spPr>
        <p:txBody>
          <a:bodyPr wrap="square" anchor="ctr">
            <a:spAutoFit/>
          </a:bodyPr>
          <a:lstStyle>
            <a:lvl1pPr marL="0" indent="0">
              <a:spcBef>
                <a:spcPts val="0"/>
              </a:spcBef>
              <a:buFont typeface="Segoe UI Light" panose="020B0604020202020204" pitchFamily="34" charset="0"/>
              <a:buNone/>
              <a:defRPr sz="2800" b="1" cap="none" baseline="0">
                <a:solidFill>
                  <a:schemeClr val="bg1"/>
                </a:solidFill>
                <a:latin typeface="+mj-lt"/>
              </a:defRPr>
            </a:lvl1pPr>
            <a:lvl2pPr marL="0" indent="0">
              <a:spcBef>
                <a:spcPts val="0"/>
              </a:spcBef>
              <a:buFont typeface="Segoe UI Light" panose="020B0604020202020204" pitchFamily="34" charset="0"/>
              <a:buNone/>
              <a:defRPr sz="2800" b="1" cap="none" baseline="0">
                <a:solidFill>
                  <a:schemeClr val="bg1"/>
                </a:solidFill>
                <a:latin typeface="+mj-lt"/>
              </a:defRPr>
            </a:lvl2pPr>
            <a:lvl3pPr marL="0" indent="0">
              <a:spcBef>
                <a:spcPts val="0"/>
              </a:spcBef>
              <a:buNone/>
              <a:defRPr sz="2800" b="1" cap="none" baseline="0">
                <a:solidFill>
                  <a:schemeClr val="bg1"/>
                </a:solidFill>
                <a:latin typeface="+mj-lt"/>
              </a:defRPr>
            </a:lvl3pPr>
            <a:lvl4pPr marL="0" indent="0">
              <a:spcBef>
                <a:spcPts val="0"/>
              </a:spcBef>
              <a:buNone/>
              <a:defRPr sz="2800" b="1" cap="none" baseline="0">
                <a:solidFill>
                  <a:schemeClr val="bg1"/>
                </a:solidFill>
                <a:latin typeface="+mj-lt"/>
              </a:defRPr>
            </a:lvl4pPr>
            <a:lvl5pPr marL="0" indent="0">
              <a:spcBef>
                <a:spcPts val="0"/>
              </a:spcBef>
              <a:buNone/>
              <a:defRPr sz="2800" b="1" cap="none" baseline="0">
                <a:solidFill>
                  <a:schemeClr val="bg1"/>
                </a:solidFill>
                <a:latin typeface="+mj-lt"/>
              </a:defRPr>
            </a:lvl5pPr>
            <a:lvl6pPr marL="0" indent="0">
              <a:spcBef>
                <a:spcPts val="0"/>
              </a:spcBef>
              <a:buNone/>
              <a:defRPr sz="2800" b="1" cap="none" baseline="0">
                <a:solidFill>
                  <a:schemeClr val="bg1"/>
                </a:solidFill>
                <a:latin typeface="+mj-lt"/>
              </a:defRPr>
            </a:lvl6pPr>
            <a:lvl7pPr marL="0" indent="0">
              <a:spcBef>
                <a:spcPts val="0"/>
              </a:spcBef>
              <a:buNone/>
              <a:defRPr sz="2800" b="1" cap="none" baseline="0">
                <a:solidFill>
                  <a:schemeClr val="bg1"/>
                </a:solidFill>
                <a:latin typeface="+mj-lt"/>
              </a:defRPr>
            </a:lvl7pPr>
            <a:lvl8pPr marL="0" indent="0">
              <a:spcBef>
                <a:spcPts val="0"/>
              </a:spcBef>
              <a:buNone/>
              <a:defRPr sz="2800" b="1" cap="none" baseline="0">
                <a:solidFill>
                  <a:schemeClr val="bg1"/>
                </a:solidFill>
                <a:latin typeface="+mj-lt"/>
              </a:defRPr>
            </a:lvl8pPr>
            <a:lvl9pPr marL="0" indent="0">
              <a:spcBef>
                <a:spcPts val="0"/>
              </a:spcBef>
              <a:buNone/>
              <a:defRPr sz="2800" b="1" cap="none" baseline="0">
                <a:solidFill>
                  <a:schemeClr val="bg1"/>
                </a:solidFill>
                <a:latin typeface="+mj-lt"/>
              </a:defRPr>
            </a:lvl9pPr>
          </a:lstStyle>
          <a:p>
            <a:pPr lvl="0"/>
            <a:r>
              <a:rPr lang="de-DE" noProof="0"/>
              <a:t>0X</a:t>
            </a:r>
          </a:p>
        </p:txBody>
      </p:sp>
      <p:sp>
        <p:nvSpPr>
          <p:cNvPr id="28" name="Textplatzhalter 5">
            <a:extLst>
              <a:ext uri="{FF2B5EF4-FFF2-40B4-BE49-F238E27FC236}">
                <a16:creationId xmlns:a16="http://schemas.microsoft.com/office/drawing/2014/main" id="{85FA5480-DCB8-428E-A306-F1869304832F}"/>
              </a:ext>
            </a:extLst>
          </p:cNvPr>
          <p:cNvSpPr>
            <a:spLocks noGrp="1"/>
          </p:cNvSpPr>
          <p:nvPr>
            <p:ph type="body" sz="quarter" idx="21" hasCustomPrompt="1"/>
          </p:nvPr>
        </p:nvSpPr>
        <p:spPr bwMode="gray">
          <a:xfrm>
            <a:off x="1201047" y="3572462"/>
            <a:ext cx="7596000" cy="215444"/>
          </a:xfrm>
        </p:spPr>
        <p:txBody>
          <a:bodyPr anchor="ctr">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Agendapunkt durch Klicken bearbeiten</a:t>
            </a:r>
          </a:p>
        </p:txBody>
      </p:sp>
      <p:sp>
        <p:nvSpPr>
          <p:cNvPr id="30" name="Textplatzhalter 5">
            <a:extLst>
              <a:ext uri="{FF2B5EF4-FFF2-40B4-BE49-F238E27FC236}">
                <a16:creationId xmlns:a16="http://schemas.microsoft.com/office/drawing/2014/main" id="{D5F72854-98FC-4DBE-941F-B20A8BE80908}"/>
              </a:ext>
            </a:extLst>
          </p:cNvPr>
          <p:cNvSpPr>
            <a:spLocks noGrp="1"/>
          </p:cNvSpPr>
          <p:nvPr>
            <p:ph type="body" sz="quarter" idx="22" hasCustomPrompt="1"/>
          </p:nvPr>
        </p:nvSpPr>
        <p:spPr bwMode="gray">
          <a:xfrm>
            <a:off x="479375" y="4097549"/>
            <a:ext cx="504000" cy="430887"/>
          </a:xfrm>
        </p:spPr>
        <p:txBody>
          <a:bodyPr wrap="square" anchor="ctr">
            <a:spAutoFit/>
          </a:bodyPr>
          <a:lstStyle>
            <a:lvl1pPr marL="0" indent="0">
              <a:spcBef>
                <a:spcPts val="0"/>
              </a:spcBef>
              <a:buFont typeface="Segoe UI Light" panose="020B0604020202020204" pitchFamily="34" charset="0"/>
              <a:buNone/>
              <a:defRPr sz="2800" b="1" cap="none" baseline="0">
                <a:solidFill>
                  <a:schemeClr val="bg1"/>
                </a:solidFill>
                <a:latin typeface="+mj-lt"/>
              </a:defRPr>
            </a:lvl1pPr>
            <a:lvl2pPr marL="0" indent="0">
              <a:spcBef>
                <a:spcPts val="0"/>
              </a:spcBef>
              <a:buFont typeface="Segoe UI Light" panose="020B0604020202020204" pitchFamily="34" charset="0"/>
              <a:buNone/>
              <a:defRPr sz="2800" b="1" cap="none" baseline="0">
                <a:solidFill>
                  <a:schemeClr val="bg1"/>
                </a:solidFill>
                <a:latin typeface="+mj-lt"/>
              </a:defRPr>
            </a:lvl2pPr>
            <a:lvl3pPr marL="0" indent="0">
              <a:spcBef>
                <a:spcPts val="0"/>
              </a:spcBef>
              <a:buNone/>
              <a:defRPr sz="2800" b="1" cap="none" baseline="0">
                <a:solidFill>
                  <a:schemeClr val="bg1"/>
                </a:solidFill>
                <a:latin typeface="+mj-lt"/>
              </a:defRPr>
            </a:lvl3pPr>
            <a:lvl4pPr marL="0" indent="0">
              <a:spcBef>
                <a:spcPts val="0"/>
              </a:spcBef>
              <a:buNone/>
              <a:defRPr sz="2800" b="1" cap="none" baseline="0">
                <a:solidFill>
                  <a:schemeClr val="bg1"/>
                </a:solidFill>
                <a:latin typeface="+mj-lt"/>
              </a:defRPr>
            </a:lvl4pPr>
            <a:lvl5pPr marL="0" indent="0">
              <a:spcBef>
                <a:spcPts val="0"/>
              </a:spcBef>
              <a:buNone/>
              <a:defRPr sz="2800" b="1" cap="none" baseline="0">
                <a:solidFill>
                  <a:schemeClr val="bg1"/>
                </a:solidFill>
                <a:latin typeface="+mj-lt"/>
              </a:defRPr>
            </a:lvl5pPr>
            <a:lvl6pPr marL="0" indent="0">
              <a:spcBef>
                <a:spcPts val="0"/>
              </a:spcBef>
              <a:buNone/>
              <a:defRPr sz="2800" b="1" cap="none" baseline="0">
                <a:solidFill>
                  <a:schemeClr val="bg1"/>
                </a:solidFill>
                <a:latin typeface="+mj-lt"/>
              </a:defRPr>
            </a:lvl6pPr>
            <a:lvl7pPr marL="0" indent="0">
              <a:spcBef>
                <a:spcPts val="0"/>
              </a:spcBef>
              <a:buNone/>
              <a:defRPr sz="2800" b="1" cap="none" baseline="0">
                <a:solidFill>
                  <a:schemeClr val="bg1"/>
                </a:solidFill>
                <a:latin typeface="+mj-lt"/>
              </a:defRPr>
            </a:lvl7pPr>
            <a:lvl8pPr marL="0" indent="0">
              <a:spcBef>
                <a:spcPts val="0"/>
              </a:spcBef>
              <a:buNone/>
              <a:defRPr sz="2800" b="1" cap="none" baseline="0">
                <a:solidFill>
                  <a:schemeClr val="bg1"/>
                </a:solidFill>
                <a:latin typeface="+mj-lt"/>
              </a:defRPr>
            </a:lvl8pPr>
            <a:lvl9pPr marL="0" indent="0">
              <a:spcBef>
                <a:spcPts val="0"/>
              </a:spcBef>
              <a:buNone/>
              <a:defRPr sz="2800" b="1" cap="none" baseline="0">
                <a:solidFill>
                  <a:schemeClr val="bg1"/>
                </a:solidFill>
                <a:latin typeface="+mj-lt"/>
              </a:defRPr>
            </a:lvl9pPr>
          </a:lstStyle>
          <a:p>
            <a:pPr lvl="0"/>
            <a:r>
              <a:rPr lang="de-DE" noProof="0"/>
              <a:t>0X</a:t>
            </a:r>
          </a:p>
        </p:txBody>
      </p:sp>
      <p:sp>
        <p:nvSpPr>
          <p:cNvPr id="31" name="Textplatzhalter 5">
            <a:extLst>
              <a:ext uri="{FF2B5EF4-FFF2-40B4-BE49-F238E27FC236}">
                <a16:creationId xmlns:a16="http://schemas.microsoft.com/office/drawing/2014/main" id="{EDCFBD1B-BAF9-4596-A886-71466E04C022}"/>
              </a:ext>
            </a:extLst>
          </p:cNvPr>
          <p:cNvSpPr>
            <a:spLocks noGrp="1"/>
          </p:cNvSpPr>
          <p:nvPr>
            <p:ph type="body" sz="quarter" idx="23" hasCustomPrompt="1"/>
          </p:nvPr>
        </p:nvSpPr>
        <p:spPr bwMode="gray">
          <a:xfrm>
            <a:off x="1201047" y="4205270"/>
            <a:ext cx="7596000" cy="215444"/>
          </a:xfrm>
        </p:spPr>
        <p:txBody>
          <a:bodyPr anchor="ctr">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Agendapunkt durch Klicken bearbeiten</a:t>
            </a:r>
          </a:p>
        </p:txBody>
      </p:sp>
      <p:sp>
        <p:nvSpPr>
          <p:cNvPr id="32" name="Textplatzhalter 5">
            <a:extLst>
              <a:ext uri="{FF2B5EF4-FFF2-40B4-BE49-F238E27FC236}">
                <a16:creationId xmlns:a16="http://schemas.microsoft.com/office/drawing/2014/main" id="{7A8553A0-ECAA-4D5F-8667-E9DA5C4735C6}"/>
              </a:ext>
            </a:extLst>
          </p:cNvPr>
          <p:cNvSpPr>
            <a:spLocks noGrp="1"/>
          </p:cNvSpPr>
          <p:nvPr>
            <p:ph type="body" sz="quarter" idx="24" hasCustomPrompt="1"/>
          </p:nvPr>
        </p:nvSpPr>
        <p:spPr bwMode="gray">
          <a:xfrm>
            <a:off x="479375" y="4730357"/>
            <a:ext cx="504000" cy="430887"/>
          </a:xfrm>
        </p:spPr>
        <p:txBody>
          <a:bodyPr wrap="square" anchor="ctr">
            <a:spAutoFit/>
          </a:bodyPr>
          <a:lstStyle>
            <a:lvl1pPr marL="0" indent="0">
              <a:spcBef>
                <a:spcPts val="0"/>
              </a:spcBef>
              <a:buFont typeface="Segoe UI Light" panose="020B0604020202020204" pitchFamily="34" charset="0"/>
              <a:buNone/>
              <a:defRPr sz="2800" b="1" cap="none" baseline="0">
                <a:solidFill>
                  <a:schemeClr val="bg1"/>
                </a:solidFill>
                <a:latin typeface="+mj-lt"/>
              </a:defRPr>
            </a:lvl1pPr>
            <a:lvl2pPr marL="0" indent="0">
              <a:spcBef>
                <a:spcPts val="0"/>
              </a:spcBef>
              <a:buFont typeface="Segoe UI Light" panose="020B0604020202020204" pitchFamily="34" charset="0"/>
              <a:buNone/>
              <a:defRPr sz="2800" b="1" cap="none" baseline="0">
                <a:solidFill>
                  <a:schemeClr val="bg1"/>
                </a:solidFill>
                <a:latin typeface="+mj-lt"/>
              </a:defRPr>
            </a:lvl2pPr>
            <a:lvl3pPr marL="0" indent="0">
              <a:spcBef>
                <a:spcPts val="0"/>
              </a:spcBef>
              <a:buNone/>
              <a:defRPr sz="2800" b="1" cap="none" baseline="0">
                <a:solidFill>
                  <a:schemeClr val="bg1"/>
                </a:solidFill>
                <a:latin typeface="+mj-lt"/>
              </a:defRPr>
            </a:lvl3pPr>
            <a:lvl4pPr marL="0" indent="0">
              <a:spcBef>
                <a:spcPts val="0"/>
              </a:spcBef>
              <a:buNone/>
              <a:defRPr sz="2800" b="1" cap="none" baseline="0">
                <a:solidFill>
                  <a:schemeClr val="bg1"/>
                </a:solidFill>
                <a:latin typeface="+mj-lt"/>
              </a:defRPr>
            </a:lvl4pPr>
            <a:lvl5pPr marL="0" indent="0">
              <a:spcBef>
                <a:spcPts val="0"/>
              </a:spcBef>
              <a:buNone/>
              <a:defRPr sz="2800" b="1" cap="none" baseline="0">
                <a:solidFill>
                  <a:schemeClr val="bg1"/>
                </a:solidFill>
                <a:latin typeface="+mj-lt"/>
              </a:defRPr>
            </a:lvl5pPr>
            <a:lvl6pPr marL="0" indent="0">
              <a:spcBef>
                <a:spcPts val="0"/>
              </a:spcBef>
              <a:buNone/>
              <a:defRPr sz="2800" b="1" cap="none" baseline="0">
                <a:solidFill>
                  <a:schemeClr val="bg1"/>
                </a:solidFill>
                <a:latin typeface="+mj-lt"/>
              </a:defRPr>
            </a:lvl6pPr>
            <a:lvl7pPr marL="0" indent="0">
              <a:spcBef>
                <a:spcPts val="0"/>
              </a:spcBef>
              <a:buNone/>
              <a:defRPr sz="2800" b="1" cap="none" baseline="0">
                <a:solidFill>
                  <a:schemeClr val="bg1"/>
                </a:solidFill>
                <a:latin typeface="+mj-lt"/>
              </a:defRPr>
            </a:lvl7pPr>
            <a:lvl8pPr marL="0" indent="0">
              <a:spcBef>
                <a:spcPts val="0"/>
              </a:spcBef>
              <a:buNone/>
              <a:defRPr sz="2800" b="1" cap="none" baseline="0">
                <a:solidFill>
                  <a:schemeClr val="bg1"/>
                </a:solidFill>
                <a:latin typeface="+mj-lt"/>
              </a:defRPr>
            </a:lvl8pPr>
            <a:lvl9pPr marL="0" indent="0">
              <a:spcBef>
                <a:spcPts val="0"/>
              </a:spcBef>
              <a:buNone/>
              <a:defRPr sz="2800" b="1" cap="none" baseline="0">
                <a:solidFill>
                  <a:schemeClr val="bg1"/>
                </a:solidFill>
                <a:latin typeface="+mj-lt"/>
              </a:defRPr>
            </a:lvl9pPr>
          </a:lstStyle>
          <a:p>
            <a:pPr lvl="0"/>
            <a:r>
              <a:rPr lang="de-DE" noProof="0"/>
              <a:t>0X</a:t>
            </a:r>
          </a:p>
        </p:txBody>
      </p:sp>
      <p:sp>
        <p:nvSpPr>
          <p:cNvPr id="33" name="Textplatzhalter 5">
            <a:extLst>
              <a:ext uri="{FF2B5EF4-FFF2-40B4-BE49-F238E27FC236}">
                <a16:creationId xmlns:a16="http://schemas.microsoft.com/office/drawing/2014/main" id="{6867766C-6E92-472D-8167-9F86FB09419C}"/>
              </a:ext>
            </a:extLst>
          </p:cNvPr>
          <p:cNvSpPr>
            <a:spLocks noGrp="1"/>
          </p:cNvSpPr>
          <p:nvPr>
            <p:ph type="body" sz="quarter" idx="25" hasCustomPrompt="1"/>
          </p:nvPr>
        </p:nvSpPr>
        <p:spPr bwMode="gray">
          <a:xfrm>
            <a:off x="1201047" y="4838078"/>
            <a:ext cx="7596000" cy="215444"/>
          </a:xfrm>
        </p:spPr>
        <p:txBody>
          <a:bodyPr anchor="ctr">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Agendapunkt durch Klicken bearbeiten</a:t>
            </a:r>
          </a:p>
        </p:txBody>
      </p:sp>
      <p:sp>
        <p:nvSpPr>
          <p:cNvPr id="34" name="Textplatzhalter 5">
            <a:extLst>
              <a:ext uri="{FF2B5EF4-FFF2-40B4-BE49-F238E27FC236}">
                <a16:creationId xmlns:a16="http://schemas.microsoft.com/office/drawing/2014/main" id="{5AAC9982-B3B6-495D-AC2E-53AC7DB64AAA}"/>
              </a:ext>
            </a:extLst>
          </p:cNvPr>
          <p:cNvSpPr>
            <a:spLocks noGrp="1"/>
          </p:cNvSpPr>
          <p:nvPr>
            <p:ph type="body" sz="quarter" idx="26" hasCustomPrompt="1"/>
          </p:nvPr>
        </p:nvSpPr>
        <p:spPr bwMode="gray">
          <a:xfrm>
            <a:off x="479375" y="5363165"/>
            <a:ext cx="504000" cy="430887"/>
          </a:xfrm>
        </p:spPr>
        <p:txBody>
          <a:bodyPr wrap="square" anchor="ctr">
            <a:spAutoFit/>
          </a:bodyPr>
          <a:lstStyle>
            <a:lvl1pPr marL="0" indent="0">
              <a:spcBef>
                <a:spcPts val="0"/>
              </a:spcBef>
              <a:buFont typeface="Segoe UI Light" panose="020B0604020202020204" pitchFamily="34" charset="0"/>
              <a:buNone/>
              <a:defRPr sz="2800" b="1" cap="none" baseline="0">
                <a:solidFill>
                  <a:schemeClr val="bg1"/>
                </a:solidFill>
                <a:latin typeface="+mj-lt"/>
              </a:defRPr>
            </a:lvl1pPr>
            <a:lvl2pPr marL="0" indent="0">
              <a:spcBef>
                <a:spcPts val="0"/>
              </a:spcBef>
              <a:buFont typeface="Segoe UI Light" panose="020B0604020202020204" pitchFamily="34" charset="0"/>
              <a:buNone/>
              <a:defRPr sz="2800" b="1" cap="none" baseline="0">
                <a:solidFill>
                  <a:schemeClr val="bg1"/>
                </a:solidFill>
                <a:latin typeface="+mj-lt"/>
              </a:defRPr>
            </a:lvl2pPr>
            <a:lvl3pPr marL="0" indent="0">
              <a:spcBef>
                <a:spcPts val="0"/>
              </a:spcBef>
              <a:buNone/>
              <a:defRPr sz="2800" b="1" cap="none" baseline="0">
                <a:solidFill>
                  <a:schemeClr val="bg1"/>
                </a:solidFill>
                <a:latin typeface="+mj-lt"/>
              </a:defRPr>
            </a:lvl3pPr>
            <a:lvl4pPr marL="0" indent="0">
              <a:spcBef>
                <a:spcPts val="0"/>
              </a:spcBef>
              <a:buNone/>
              <a:defRPr sz="2800" b="1" cap="none" baseline="0">
                <a:solidFill>
                  <a:schemeClr val="bg1"/>
                </a:solidFill>
                <a:latin typeface="+mj-lt"/>
              </a:defRPr>
            </a:lvl4pPr>
            <a:lvl5pPr marL="0" indent="0">
              <a:spcBef>
                <a:spcPts val="0"/>
              </a:spcBef>
              <a:buNone/>
              <a:defRPr sz="2800" b="1" cap="none" baseline="0">
                <a:solidFill>
                  <a:schemeClr val="bg1"/>
                </a:solidFill>
                <a:latin typeface="+mj-lt"/>
              </a:defRPr>
            </a:lvl5pPr>
            <a:lvl6pPr marL="0" indent="0">
              <a:spcBef>
                <a:spcPts val="0"/>
              </a:spcBef>
              <a:buNone/>
              <a:defRPr sz="2800" b="1" cap="none" baseline="0">
                <a:solidFill>
                  <a:schemeClr val="bg1"/>
                </a:solidFill>
                <a:latin typeface="+mj-lt"/>
              </a:defRPr>
            </a:lvl6pPr>
            <a:lvl7pPr marL="0" indent="0">
              <a:spcBef>
                <a:spcPts val="0"/>
              </a:spcBef>
              <a:buNone/>
              <a:defRPr sz="2800" b="1" cap="none" baseline="0">
                <a:solidFill>
                  <a:schemeClr val="bg1"/>
                </a:solidFill>
                <a:latin typeface="+mj-lt"/>
              </a:defRPr>
            </a:lvl7pPr>
            <a:lvl8pPr marL="0" indent="0">
              <a:spcBef>
                <a:spcPts val="0"/>
              </a:spcBef>
              <a:buNone/>
              <a:defRPr sz="2800" b="1" cap="none" baseline="0">
                <a:solidFill>
                  <a:schemeClr val="bg1"/>
                </a:solidFill>
                <a:latin typeface="+mj-lt"/>
              </a:defRPr>
            </a:lvl8pPr>
            <a:lvl9pPr marL="0" indent="0">
              <a:spcBef>
                <a:spcPts val="0"/>
              </a:spcBef>
              <a:buNone/>
              <a:defRPr sz="2800" b="1" cap="none" baseline="0">
                <a:solidFill>
                  <a:schemeClr val="bg1"/>
                </a:solidFill>
                <a:latin typeface="+mj-lt"/>
              </a:defRPr>
            </a:lvl9pPr>
          </a:lstStyle>
          <a:p>
            <a:pPr lvl="0"/>
            <a:r>
              <a:rPr lang="de-DE" noProof="0"/>
              <a:t>0X</a:t>
            </a:r>
          </a:p>
        </p:txBody>
      </p:sp>
      <p:sp>
        <p:nvSpPr>
          <p:cNvPr id="35" name="Textplatzhalter 5">
            <a:extLst>
              <a:ext uri="{FF2B5EF4-FFF2-40B4-BE49-F238E27FC236}">
                <a16:creationId xmlns:a16="http://schemas.microsoft.com/office/drawing/2014/main" id="{C9B24646-CD19-4EFD-B4C5-F094D8796C39}"/>
              </a:ext>
            </a:extLst>
          </p:cNvPr>
          <p:cNvSpPr>
            <a:spLocks noGrp="1"/>
          </p:cNvSpPr>
          <p:nvPr>
            <p:ph type="body" sz="quarter" idx="27" hasCustomPrompt="1"/>
          </p:nvPr>
        </p:nvSpPr>
        <p:spPr bwMode="gray">
          <a:xfrm>
            <a:off x="1201047" y="5470886"/>
            <a:ext cx="7596000" cy="215444"/>
          </a:xfrm>
        </p:spPr>
        <p:txBody>
          <a:bodyPr anchor="ctr">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Agendapunkt durch Klicken bearbeiten</a:t>
            </a:r>
          </a:p>
        </p:txBody>
      </p:sp>
      <p:sp>
        <p:nvSpPr>
          <p:cNvPr id="36" name="Textplatzhalter 5">
            <a:extLst>
              <a:ext uri="{FF2B5EF4-FFF2-40B4-BE49-F238E27FC236}">
                <a16:creationId xmlns:a16="http://schemas.microsoft.com/office/drawing/2014/main" id="{0B10FC84-48D9-4808-BE5E-864094E8D845}"/>
              </a:ext>
            </a:extLst>
          </p:cNvPr>
          <p:cNvSpPr>
            <a:spLocks noGrp="1"/>
          </p:cNvSpPr>
          <p:nvPr>
            <p:ph type="body" sz="quarter" idx="28" hasCustomPrompt="1"/>
          </p:nvPr>
        </p:nvSpPr>
        <p:spPr bwMode="gray">
          <a:xfrm>
            <a:off x="479375" y="5995970"/>
            <a:ext cx="504000" cy="430887"/>
          </a:xfrm>
        </p:spPr>
        <p:txBody>
          <a:bodyPr wrap="square" anchor="ctr">
            <a:spAutoFit/>
          </a:bodyPr>
          <a:lstStyle>
            <a:lvl1pPr marL="0" indent="0">
              <a:spcBef>
                <a:spcPts val="0"/>
              </a:spcBef>
              <a:buFont typeface="Segoe UI Light" panose="020B0604020202020204" pitchFamily="34" charset="0"/>
              <a:buNone/>
              <a:defRPr sz="2800" b="1" cap="none" baseline="0">
                <a:solidFill>
                  <a:schemeClr val="bg1"/>
                </a:solidFill>
                <a:latin typeface="+mj-lt"/>
              </a:defRPr>
            </a:lvl1pPr>
            <a:lvl2pPr marL="0" indent="0">
              <a:spcBef>
                <a:spcPts val="0"/>
              </a:spcBef>
              <a:buFont typeface="Segoe UI Light" panose="020B0604020202020204" pitchFamily="34" charset="0"/>
              <a:buNone/>
              <a:defRPr sz="2800" b="1" cap="none" baseline="0">
                <a:solidFill>
                  <a:schemeClr val="bg1"/>
                </a:solidFill>
                <a:latin typeface="+mj-lt"/>
              </a:defRPr>
            </a:lvl2pPr>
            <a:lvl3pPr marL="0" indent="0">
              <a:spcBef>
                <a:spcPts val="0"/>
              </a:spcBef>
              <a:buNone/>
              <a:defRPr sz="2800" b="1" cap="none" baseline="0">
                <a:solidFill>
                  <a:schemeClr val="bg1"/>
                </a:solidFill>
                <a:latin typeface="+mj-lt"/>
              </a:defRPr>
            </a:lvl3pPr>
            <a:lvl4pPr marL="0" indent="0">
              <a:spcBef>
                <a:spcPts val="0"/>
              </a:spcBef>
              <a:buNone/>
              <a:defRPr sz="2800" b="1" cap="none" baseline="0">
                <a:solidFill>
                  <a:schemeClr val="bg1"/>
                </a:solidFill>
                <a:latin typeface="+mj-lt"/>
              </a:defRPr>
            </a:lvl4pPr>
            <a:lvl5pPr marL="0" indent="0">
              <a:spcBef>
                <a:spcPts val="0"/>
              </a:spcBef>
              <a:buNone/>
              <a:defRPr sz="2800" b="1" cap="none" baseline="0">
                <a:solidFill>
                  <a:schemeClr val="bg1"/>
                </a:solidFill>
                <a:latin typeface="+mj-lt"/>
              </a:defRPr>
            </a:lvl5pPr>
            <a:lvl6pPr marL="0" indent="0">
              <a:spcBef>
                <a:spcPts val="0"/>
              </a:spcBef>
              <a:buNone/>
              <a:defRPr sz="2800" b="1" cap="none" baseline="0">
                <a:solidFill>
                  <a:schemeClr val="bg1"/>
                </a:solidFill>
                <a:latin typeface="+mj-lt"/>
              </a:defRPr>
            </a:lvl6pPr>
            <a:lvl7pPr marL="0" indent="0">
              <a:spcBef>
                <a:spcPts val="0"/>
              </a:spcBef>
              <a:buNone/>
              <a:defRPr sz="2800" b="1" cap="none" baseline="0">
                <a:solidFill>
                  <a:schemeClr val="bg1"/>
                </a:solidFill>
                <a:latin typeface="+mj-lt"/>
              </a:defRPr>
            </a:lvl7pPr>
            <a:lvl8pPr marL="0" indent="0">
              <a:spcBef>
                <a:spcPts val="0"/>
              </a:spcBef>
              <a:buNone/>
              <a:defRPr sz="2800" b="1" cap="none" baseline="0">
                <a:solidFill>
                  <a:schemeClr val="bg1"/>
                </a:solidFill>
                <a:latin typeface="+mj-lt"/>
              </a:defRPr>
            </a:lvl8pPr>
            <a:lvl9pPr marL="0" indent="0">
              <a:spcBef>
                <a:spcPts val="0"/>
              </a:spcBef>
              <a:buNone/>
              <a:defRPr sz="2800" b="1" cap="none" baseline="0">
                <a:solidFill>
                  <a:schemeClr val="bg1"/>
                </a:solidFill>
                <a:latin typeface="+mj-lt"/>
              </a:defRPr>
            </a:lvl9pPr>
          </a:lstStyle>
          <a:p>
            <a:pPr lvl="0"/>
            <a:r>
              <a:rPr lang="de-DE" noProof="0"/>
              <a:t>0X</a:t>
            </a:r>
          </a:p>
        </p:txBody>
      </p:sp>
      <p:sp>
        <p:nvSpPr>
          <p:cNvPr id="37" name="Textplatzhalter 5">
            <a:extLst>
              <a:ext uri="{FF2B5EF4-FFF2-40B4-BE49-F238E27FC236}">
                <a16:creationId xmlns:a16="http://schemas.microsoft.com/office/drawing/2014/main" id="{A807F63B-7B11-43C3-AFDA-2DE5C9257F4D}"/>
              </a:ext>
            </a:extLst>
          </p:cNvPr>
          <p:cNvSpPr>
            <a:spLocks noGrp="1"/>
          </p:cNvSpPr>
          <p:nvPr>
            <p:ph type="body" sz="quarter" idx="29" hasCustomPrompt="1"/>
          </p:nvPr>
        </p:nvSpPr>
        <p:spPr bwMode="gray">
          <a:xfrm>
            <a:off x="1201047" y="6103691"/>
            <a:ext cx="7596000" cy="215444"/>
          </a:xfrm>
        </p:spPr>
        <p:txBody>
          <a:bodyPr anchor="ctr">
            <a:spAutoFit/>
          </a:bodyPr>
          <a:lstStyle>
            <a:lvl1pPr marL="0" indent="0">
              <a:spcBef>
                <a:spcPts val="0"/>
              </a:spcBef>
              <a:buFont typeface="Segoe UI Light" panose="020B0604020202020204" pitchFamily="34" charset="0"/>
              <a:buNone/>
              <a:defRPr sz="1400" b="0" cap="none" baseline="0">
                <a:solidFill>
                  <a:schemeClr val="bg1"/>
                </a:solidFill>
                <a:latin typeface="+mn-lt"/>
              </a:defRPr>
            </a:lvl1pPr>
            <a:lvl2pPr marL="0" indent="0">
              <a:spcBef>
                <a:spcPts val="0"/>
              </a:spcBef>
              <a:buFont typeface="Segoe UI Light" panose="020B0604020202020204" pitchFamily="34" charset="0"/>
              <a:buNone/>
              <a:defRPr sz="1400" b="0" cap="none" baseline="0">
                <a:solidFill>
                  <a:schemeClr val="bg1"/>
                </a:solidFill>
                <a:latin typeface="+mn-lt"/>
              </a:defRPr>
            </a:lvl2pPr>
            <a:lvl3pPr marL="0" indent="0">
              <a:spcBef>
                <a:spcPts val="0"/>
              </a:spcBef>
              <a:buNone/>
              <a:defRPr sz="1400" b="0" cap="none" baseline="0">
                <a:solidFill>
                  <a:schemeClr val="bg1"/>
                </a:solidFill>
                <a:latin typeface="+mn-lt"/>
              </a:defRPr>
            </a:lvl3pPr>
            <a:lvl4pPr marL="0" indent="0">
              <a:spcBef>
                <a:spcPts val="0"/>
              </a:spcBef>
              <a:buNone/>
              <a:defRPr sz="1400" b="0" cap="none" baseline="0">
                <a:solidFill>
                  <a:schemeClr val="bg1"/>
                </a:solidFill>
                <a:latin typeface="+mn-lt"/>
              </a:defRPr>
            </a:lvl4pPr>
            <a:lvl5pPr marL="0" indent="0">
              <a:spcBef>
                <a:spcPts val="0"/>
              </a:spcBef>
              <a:buNone/>
              <a:defRPr sz="1400" b="0" cap="none" baseline="0">
                <a:solidFill>
                  <a:schemeClr val="bg1"/>
                </a:solidFill>
                <a:latin typeface="+mn-lt"/>
              </a:defRPr>
            </a:lvl5pPr>
            <a:lvl6pPr marL="0" indent="0">
              <a:spcBef>
                <a:spcPts val="0"/>
              </a:spcBef>
              <a:buNone/>
              <a:defRPr sz="1400" b="0" cap="none" baseline="0">
                <a:solidFill>
                  <a:schemeClr val="bg1"/>
                </a:solidFill>
                <a:latin typeface="+mn-lt"/>
              </a:defRPr>
            </a:lvl6pPr>
            <a:lvl7pPr marL="0" indent="0">
              <a:spcBef>
                <a:spcPts val="0"/>
              </a:spcBef>
              <a:buNone/>
              <a:defRPr sz="1400" b="0" cap="none" baseline="0">
                <a:solidFill>
                  <a:schemeClr val="bg1"/>
                </a:solidFill>
                <a:latin typeface="+mn-lt"/>
              </a:defRPr>
            </a:lvl7pPr>
            <a:lvl8pPr marL="0" indent="0">
              <a:spcBef>
                <a:spcPts val="0"/>
              </a:spcBef>
              <a:buNone/>
              <a:defRPr sz="1400" b="0" cap="none" baseline="0">
                <a:solidFill>
                  <a:schemeClr val="bg1"/>
                </a:solidFill>
                <a:latin typeface="+mn-lt"/>
              </a:defRPr>
            </a:lvl8pPr>
            <a:lvl9pPr marL="0" indent="0">
              <a:spcBef>
                <a:spcPts val="0"/>
              </a:spcBef>
              <a:buNone/>
              <a:defRPr sz="1400" b="0" cap="none" baseline="0">
                <a:solidFill>
                  <a:schemeClr val="bg1"/>
                </a:solidFill>
                <a:latin typeface="+mn-lt"/>
              </a:defRPr>
            </a:lvl9pPr>
          </a:lstStyle>
          <a:p>
            <a:pPr lvl="0"/>
            <a:r>
              <a:rPr lang="de-DE" noProof="0"/>
              <a:t>Agendapunkt durch Klicken bearbeiten</a:t>
            </a:r>
          </a:p>
        </p:txBody>
      </p:sp>
      <p:sp>
        <p:nvSpPr>
          <p:cNvPr id="38" name="Textplatzhalter 5">
            <a:extLst>
              <a:ext uri="{FF2B5EF4-FFF2-40B4-BE49-F238E27FC236}">
                <a16:creationId xmlns:a16="http://schemas.microsoft.com/office/drawing/2014/main" id="{B7DBD9E9-2700-41C3-AF56-33328BCE9400}"/>
              </a:ext>
            </a:extLst>
          </p:cNvPr>
          <p:cNvSpPr>
            <a:spLocks noGrp="1"/>
          </p:cNvSpPr>
          <p:nvPr>
            <p:ph type="body" sz="quarter" idx="30" hasCustomPrompt="1"/>
          </p:nvPr>
        </p:nvSpPr>
        <p:spPr bwMode="gray">
          <a:xfrm>
            <a:off x="1201047" y="2094564"/>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40" name="Textplatzhalter 5">
            <a:extLst>
              <a:ext uri="{FF2B5EF4-FFF2-40B4-BE49-F238E27FC236}">
                <a16:creationId xmlns:a16="http://schemas.microsoft.com/office/drawing/2014/main" id="{7FF853F5-C455-423A-A25D-74F2559D599F}"/>
              </a:ext>
            </a:extLst>
          </p:cNvPr>
          <p:cNvSpPr>
            <a:spLocks noGrp="1"/>
          </p:cNvSpPr>
          <p:nvPr>
            <p:ph type="body" sz="quarter" idx="31" hasCustomPrompt="1"/>
          </p:nvPr>
        </p:nvSpPr>
        <p:spPr bwMode="gray">
          <a:xfrm>
            <a:off x="1201047" y="2727372"/>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41" name="Textplatzhalter 5">
            <a:extLst>
              <a:ext uri="{FF2B5EF4-FFF2-40B4-BE49-F238E27FC236}">
                <a16:creationId xmlns:a16="http://schemas.microsoft.com/office/drawing/2014/main" id="{C2A540ED-3BC1-4CA0-A8E5-0B2A72E9D3B6}"/>
              </a:ext>
            </a:extLst>
          </p:cNvPr>
          <p:cNvSpPr>
            <a:spLocks noGrp="1"/>
          </p:cNvSpPr>
          <p:nvPr>
            <p:ph type="body" sz="quarter" idx="32" hasCustomPrompt="1"/>
          </p:nvPr>
        </p:nvSpPr>
        <p:spPr bwMode="gray">
          <a:xfrm>
            <a:off x="1201047" y="3360180"/>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42" name="Textplatzhalter 5">
            <a:extLst>
              <a:ext uri="{FF2B5EF4-FFF2-40B4-BE49-F238E27FC236}">
                <a16:creationId xmlns:a16="http://schemas.microsoft.com/office/drawing/2014/main" id="{9FD7346B-AF9B-4366-A0EF-AAA221638B54}"/>
              </a:ext>
            </a:extLst>
          </p:cNvPr>
          <p:cNvSpPr>
            <a:spLocks noGrp="1"/>
          </p:cNvSpPr>
          <p:nvPr>
            <p:ph type="body" sz="quarter" idx="33" hasCustomPrompt="1"/>
          </p:nvPr>
        </p:nvSpPr>
        <p:spPr bwMode="gray">
          <a:xfrm>
            <a:off x="1201047" y="3992988"/>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43" name="Textplatzhalter 5">
            <a:extLst>
              <a:ext uri="{FF2B5EF4-FFF2-40B4-BE49-F238E27FC236}">
                <a16:creationId xmlns:a16="http://schemas.microsoft.com/office/drawing/2014/main" id="{7BD739DF-42C0-4D8C-BD79-C67FACFDAF9C}"/>
              </a:ext>
            </a:extLst>
          </p:cNvPr>
          <p:cNvSpPr>
            <a:spLocks noGrp="1"/>
          </p:cNvSpPr>
          <p:nvPr>
            <p:ph type="body" sz="quarter" idx="34" hasCustomPrompt="1"/>
          </p:nvPr>
        </p:nvSpPr>
        <p:spPr bwMode="gray">
          <a:xfrm>
            <a:off x="1201047" y="4625796"/>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44" name="Textplatzhalter 5">
            <a:extLst>
              <a:ext uri="{FF2B5EF4-FFF2-40B4-BE49-F238E27FC236}">
                <a16:creationId xmlns:a16="http://schemas.microsoft.com/office/drawing/2014/main" id="{FC252F94-6401-43FD-8610-158C6231BAB4}"/>
              </a:ext>
            </a:extLst>
          </p:cNvPr>
          <p:cNvSpPr>
            <a:spLocks noGrp="1"/>
          </p:cNvSpPr>
          <p:nvPr>
            <p:ph type="body" sz="quarter" idx="35" hasCustomPrompt="1"/>
          </p:nvPr>
        </p:nvSpPr>
        <p:spPr bwMode="gray">
          <a:xfrm>
            <a:off x="1201047" y="5258604"/>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
        <p:nvSpPr>
          <p:cNvPr id="45" name="Textplatzhalter 5">
            <a:extLst>
              <a:ext uri="{FF2B5EF4-FFF2-40B4-BE49-F238E27FC236}">
                <a16:creationId xmlns:a16="http://schemas.microsoft.com/office/drawing/2014/main" id="{953A1ACE-667E-4DA7-943C-2784E79C21BF}"/>
              </a:ext>
            </a:extLst>
          </p:cNvPr>
          <p:cNvSpPr>
            <a:spLocks noGrp="1"/>
          </p:cNvSpPr>
          <p:nvPr>
            <p:ph type="body" sz="quarter" idx="36" hasCustomPrompt="1"/>
          </p:nvPr>
        </p:nvSpPr>
        <p:spPr bwMode="gray">
          <a:xfrm>
            <a:off x="1201047" y="5891412"/>
            <a:ext cx="4536000" cy="7200"/>
          </a:xfrm>
          <a:gradFill>
            <a:gsLst>
              <a:gs pos="53100">
                <a:schemeClr val="accent1"/>
              </a:gs>
              <a:gs pos="0">
                <a:schemeClr val="accent3"/>
              </a:gs>
              <a:gs pos="100000">
                <a:schemeClr val="accent1">
                  <a:alpha val="0"/>
                </a:schemeClr>
              </a:gs>
            </a:gsLst>
            <a:lin ang="0" scaled="0"/>
          </a:gradFill>
        </p:spPr>
        <p:txBody>
          <a:bodyPr/>
          <a:lstStyle>
            <a:lvl1pPr marL="0" indent="0">
              <a:spcBef>
                <a:spcPts val="0"/>
              </a:spcBef>
              <a:buFont typeface="Segoe UI Light" panose="020B0604020202020204" pitchFamily="34" charset="0"/>
              <a:buNone/>
              <a:defRPr sz="100" b="0" cap="none" baseline="0">
                <a:noFill/>
                <a:latin typeface="+mn-lt"/>
              </a:defRPr>
            </a:lvl1pPr>
            <a:lvl2pPr marL="0" indent="0">
              <a:spcBef>
                <a:spcPts val="0"/>
              </a:spcBef>
              <a:buFont typeface="Segoe UI Light" panose="020B0604020202020204" pitchFamily="34" charset="0"/>
              <a:buNone/>
              <a:defRPr sz="100" b="0" cap="none" baseline="0">
                <a:noFill/>
                <a:latin typeface="+mn-lt"/>
              </a:defRPr>
            </a:lvl2pPr>
            <a:lvl3pPr marL="0" indent="0">
              <a:spcBef>
                <a:spcPts val="0"/>
              </a:spcBef>
              <a:buNone/>
              <a:defRPr sz="100" b="0" cap="none" baseline="0">
                <a:noFill/>
                <a:latin typeface="+mn-lt"/>
              </a:defRPr>
            </a:lvl3pPr>
            <a:lvl4pPr marL="0" indent="0">
              <a:spcBef>
                <a:spcPts val="0"/>
              </a:spcBef>
              <a:buNone/>
              <a:defRPr sz="100" b="0" cap="none" baseline="0">
                <a:noFill/>
                <a:latin typeface="+mn-lt"/>
              </a:defRPr>
            </a:lvl4pPr>
            <a:lvl5pPr marL="0" indent="0">
              <a:spcBef>
                <a:spcPts val="0"/>
              </a:spcBef>
              <a:buNone/>
              <a:defRPr sz="100" b="0" cap="none" baseline="0">
                <a:noFill/>
                <a:latin typeface="+mn-lt"/>
              </a:defRPr>
            </a:lvl5pPr>
            <a:lvl6pPr marL="0" indent="0">
              <a:spcBef>
                <a:spcPts val="0"/>
              </a:spcBef>
              <a:buNone/>
              <a:defRPr sz="100" b="0" cap="none" baseline="0">
                <a:noFill/>
                <a:latin typeface="+mn-lt"/>
              </a:defRPr>
            </a:lvl6pPr>
            <a:lvl7pPr marL="0" indent="0">
              <a:spcBef>
                <a:spcPts val="0"/>
              </a:spcBef>
              <a:buNone/>
              <a:defRPr sz="100" b="0" cap="none" baseline="0">
                <a:noFill/>
                <a:latin typeface="+mn-lt"/>
              </a:defRPr>
            </a:lvl7pPr>
            <a:lvl8pPr marL="0" indent="0">
              <a:spcBef>
                <a:spcPts val="0"/>
              </a:spcBef>
              <a:buNone/>
              <a:defRPr sz="100" b="0" cap="none" baseline="0">
                <a:noFill/>
                <a:latin typeface="+mn-lt"/>
              </a:defRPr>
            </a:lvl8pPr>
            <a:lvl9pPr marL="0" indent="0">
              <a:spcBef>
                <a:spcPts val="0"/>
              </a:spcBef>
              <a:buNone/>
              <a:defRPr sz="100" b="0" cap="none" baseline="0">
                <a:noFill/>
                <a:latin typeface="+mn-lt"/>
              </a:defRPr>
            </a:lvl9pPr>
          </a:lstStyle>
          <a:p>
            <a:pPr lvl="0"/>
            <a:r>
              <a:rPr lang="de-DE" noProof="0"/>
              <a:t>x</a:t>
            </a:r>
          </a:p>
        </p:txBody>
      </p:sp>
    </p:spTree>
    <p:extLst>
      <p:ext uri="{BB962C8B-B14F-4D97-AF65-F5344CB8AC3E}">
        <p14:creationId xmlns:p14="http://schemas.microsoft.com/office/powerpoint/2010/main" val="634167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rennfolie">
    <p:bg bwMode="gray">
      <p:bgRef idx="1001">
        <a:schemeClr val="bg1"/>
      </p:bgRef>
    </p:bg>
    <p:spTree>
      <p:nvGrpSpPr>
        <p:cNvPr id="1" name=""/>
        <p:cNvGrpSpPr/>
        <p:nvPr/>
      </p:nvGrpSpPr>
      <p:grpSpPr>
        <a:xfrm>
          <a:off x="0" y="0"/>
          <a:ext cx="0" cy="0"/>
          <a:chOff x="0" y="0"/>
          <a:chExt cx="0" cy="0"/>
        </a:xfrm>
      </p:grpSpPr>
      <p:pic>
        <p:nvPicPr>
          <p:cNvPr id="5" name="Grafik 4" descr="Ein Bild, das Tisch enthält.&#10;&#10;Automatisch generierte Beschreibung">
            <a:extLst>
              <a:ext uri="{FF2B5EF4-FFF2-40B4-BE49-F238E27FC236}">
                <a16:creationId xmlns:a16="http://schemas.microsoft.com/office/drawing/2014/main" id="{E1BDAEB6-72C7-43C7-9C19-A00A6DB98990}"/>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4800"/>
                    </a14:imgEffect>
                  </a14:imgLayer>
                </a14:imgProps>
              </a:ext>
              <a:ext uri="{28A0092B-C50C-407E-A947-70E740481C1C}">
                <a14:useLocalDpi xmlns:a14="http://schemas.microsoft.com/office/drawing/2010/main" val="0"/>
              </a:ext>
            </a:extLst>
          </a:blip>
          <a:srcRect/>
          <a:stretch/>
        </p:blipFill>
        <p:spPr>
          <a:xfrm>
            <a:off x="-1" y="0"/>
            <a:ext cx="12192001" cy="6858000"/>
          </a:xfrm>
          <a:prstGeom prst="rect">
            <a:avLst/>
          </a:prstGeom>
        </p:spPr>
      </p:pic>
      <p:sp>
        <p:nvSpPr>
          <p:cNvPr id="2" name="Titel 1">
            <a:extLst>
              <a:ext uri="{FF2B5EF4-FFF2-40B4-BE49-F238E27FC236}">
                <a16:creationId xmlns:a16="http://schemas.microsoft.com/office/drawing/2014/main" id="{19A2F965-DE9F-4226-ACBE-127CCC964FF7}"/>
              </a:ext>
            </a:extLst>
          </p:cNvPr>
          <p:cNvSpPr>
            <a:spLocks noGrp="1"/>
          </p:cNvSpPr>
          <p:nvPr>
            <p:ph type="title" hasCustomPrompt="1"/>
          </p:nvPr>
        </p:nvSpPr>
        <p:spPr bwMode="gray">
          <a:xfrm>
            <a:off x="844551" y="4770467"/>
            <a:ext cx="7951787" cy="467820"/>
          </a:xfrm>
        </p:spPr>
        <p:txBody>
          <a:bodyPr anchor="t"/>
          <a:lstStyle>
            <a:lvl1pPr>
              <a:defRPr b="0">
                <a:solidFill>
                  <a:schemeClr val="bg1"/>
                </a:solidFill>
                <a:latin typeface="+mn-lt"/>
              </a:defRPr>
            </a:lvl1pPr>
          </a:lstStyle>
          <a:p>
            <a:r>
              <a:rPr lang="de-DE" noProof="0" dirty="0"/>
              <a:t>Kapitelnamen durch Klicken bearbeiten</a:t>
            </a:r>
          </a:p>
        </p:txBody>
      </p:sp>
      <p:grpSp>
        <p:nvGrpSpPr>
          <p:cNvPr id="7" name="Gruppieren 6">
            <a:extLst>
              <a:ext uri="{FF2B5EF4-FFF2-40B4-BE49-F238E27FC236}">
                <a16:creationId xmlns:a16="http://schemas.microsoft.com/office/drawing/2014/main" id="{2F06411F-B9EE-46AA-8423-C98C7B3EE71F}"/>
              </a:ext>
            </a:extLst>
          </p:cNvPr>
          <p:cNvGrpSpPr/>
          <p:nvPr/>
        </p:nvGrpSpPr>
        <p:grpSpPr bwMode="gray">
          <a:xfrm>
            <a:off x="11713200" y="-1"/>
            <a:ext cx="478800" cy="478801"/>
            <a:chOff x="11713200" y="-1"/>
            <a:chExt cx="478800" cy="478801"/>
          </a:xfrm>
          <a:solidFill>
            <a:schemeClr val="accent1"/>
          </a:solidFill>
        </p:grpSpPr>
        <p:sp>
          <p:nvSpPr>
            <p:cNvPr id="8" name="Rechteck 7">
              <a:extLst>
                <a:ext uri="{FF2B5EF4-FFF2-40B4-BE49-F238E27FC236}">
                  <a16:creationId xmlns:a16="http://schemas.microsoft.com/office/drawing/2014/main" id="{3F2CEF49-503A-45DA-8C68-19BD6C193D4B}"/>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9" name="Rechteck 8">
              <a:extLst>
                <a:ext uri="{FF2B5EF4-FFF2-40B4-BE49-F238E27FC236}">
                  <a16:creationId xmlns:a16="http://schemas.microsoft.com/office/drawing/2014/main" id="{3311DD85-8FC4-4D66-A30D-C2717E2590DF}"/>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10" name="Gruppieren 9">
            <a:extLst>
              <a:ext uri="{FF2B5EF4-FFF2-40B4-BE49-F238E27FC236}">
                <a16:creationId xmlns:a16="http://schemas.microsoft.com/office/drawing/2014/main" id="{730A23C3-CF36-4BA6-AFE9-E47BA6132FAD}"/>
              </a:ext>
            </a:extLst>
          </p:cNvPr>
          <p:cNvGrpSpPr/>
          <p:nvPr/>
        </p:nvGrpSpPr>
        <p:grpSpPr bwMode="gray">
          <a:xfrm>
            <a:off x="0" y="6379200"/>
            <a:ext cx="478800" cy="478800"/>
            <a:chOff x="0" y="6379200"/>
            <a:chExt cx="478800" cy="478800"/>
          </a:xfrm>
        </p:grpSpPr>
        <p:sp>
          <p:nvSpPr>
            <p:cNvPr id="11" name="Rechteck 10">
              <a:extLst>
                <a:ext uri="{FF2B5EF4-FFF2-40B4-BE49-F238E27FC236}">
                  <a16:creationId xmlns:a16="http://schemas.microsoft.com/office/drawing/2014/main" id="{85DD60CD-6E8A-4AC0-A0E2-CCB5AF454C97}"/>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2" name="Rechteck 11">
              <a:extLst>
                <a:ext uri="{FF2B5EF4-FFF2-40B4-BE49-F238E27FC236}">
                  <a16:creationId xmlns:a16="http://schemas.microsoft.com/office/drawing/2014/main" id="{1CC3716E-DC9E-4864-80FB-3350299F0689}"/>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
        <p:nvSpPr>
          <p:cNvPr id="15" name="Textplatzhalter 5">
            <a:extLst>
              <a:ext uri="{FF2B5EF4-FFF2-40B4-BE49-F238E27FC236}">
                <a16:creationId xmlns:a16="http://schemas.microsoft.com/office/drawing/2014/main" id="{E74E28D2-3A4F-4860-97E9-C9A2FCB264F4}"/>
              </a:ext>
            </a:extLst>
          </p:cNvPr>
          <p:cNvSpPr>
            <a:spLocks noGrp="1"/>
          </p:cNvSpPr>
          <p:nvPr>
            <p:ph type="body" sz="quarter" idx="14" hasCustomPrompt="1"/>
          </p:nvPr>
        </p:nvSpPr>
        <p:spPr bwMode="gray">
          <a:xfrm>
            <a:off x="844550" y="2741839"/>
            <a:ext cx="1584000" cy="1354217"/>
          </a:xfrm>
        </p:spPr>
        <p:txBody>
          <a:bodyPr wrap="square" anchor="b">
            <a:spAutoFit/>
          </a:bodyPr>
          <a:lstStyle>
            <a:lvl1pPr marL="0" indent="0">
              <a:spcBef>
                <a:spcPts val="0"/>
              </a:spcBef>
              <a:buFont typeface="Segoe UI Light" panose="020B0604020202020204" pitchFamily="34" charset="0"/>
              <a:buNone/>
              <a:defRPr sz="8800" b="1" cap="none" baseline="0">
                <a:solidFill>
                  <a:schemeClr val="bg1"/>
                </a:solidFill>
                <a:latin typeface="+mj-lt"/>
              </a:defRPr>
            </a:lvl1pPr>
            <a:lvl2pPr marL="0" indent="0">
              <a:spcBef>
                <a:spcPts val="0"/>
              </a:spcBef>
              <a:buFont typeface="Segoe UI Light" panose="020B0604020202020204" pitchFamily="34" charset="0"/>
              <a:buNone/>
              <a:defRPr sz="8800" b="1" cap="none" baseline="0">
                <a:solidFill>
                  <a:schemeClr val="bg1"/>
                </a:solidFill>
                <a:latin typeface="+mj-lt"/>
              </a:defRPr>
            </a:lvl2pPr>
            <a:lvl3pPr marL="0" indent="0">
              <a:spcBef>
                <a:spcPts val="0"/>
              </a:spcBef>
              <a:buNone/>
              <a:defRPr sz="8800" b="1" cap="none" baseline="0">
                <a:solidFill>
                  <a:schemeClr val="bg1"/>
                </a:solidFill>
                <a:latin typeface="+mj-lt"/>
              </a:defRPr>
            </a:lvl3pPr>
            <a:lvl4pPr marL="0" indent="0">
              <a:spcBef>
                <a:spcPts val="0"/>
              </a:spcBef>
              <a:buNone/>
              <a:defRPr sz="8800" b="1" cap="none" baseline="0">
                <a:solidFill>
                  <a:schemeClr val="bg1"/>
                </a:solidFill>
                <a:latin typeface="+mj-lt"/>
              </a:defRPr>
            </a:lvl4pPr>
            <a:lvl5pPr marL="0" indent="0">
              <a:spcBef>
                <a:spcPts val="0"/>
              </a:spcBef>
              <a:buNone/>
              <a:defRPr sz="8800" b="1" cap="none" baseline="0">
                <a:solidFill>
                  <a:schemeClr val="bg1"/>
                </a:solidFill>
                <a:latin typeface="+mj-lt"/>
              </a:defRPr>
            </a:lvl5pPr>
            <a:lvl6pPr marL="0" indent="0">
              <a:spcBef>
                <a:spcPts val="0"/>
              </a:spcBef>
              <a:buNone/>
              <a:defRPr sz="8800" b="1" cap="none" baseline="0">
                <a:solidFill>
                  <a:schemeClr val="bg1"/>
                </a:solidFill>
                <a:latin typeface="+mj-lt"/>
              </a:defRPr>
            </a:lvl6pPr>
            <a:lvl7pPr marL="0" indent="0">
              <a:spcBef>
                <a:spcPts val="0"/>
              </a:spcBef>
              <a:buNone/>
              <a:defRPr sz="8800" b="1" cap="none" baseline="0">
                <a:solidFill>
                  <a:schemeClr val="bg1"/>
                </a:solidFill>
                <a:latin typeface="+mj-lt"/>
              </a:defRPr>
            </a:lvl7pPr>
            <a:lvl8pPr marL="0" indent="0">
              <a:spcBef>
                <a:spcPts val="0"/>
              </a:spcBef>
              <a:buNone/>
              <a:defRPr sz="8800" b="1" cap="none" baseline="0">
                <a:solidFill>
                  <a:schemeClr val="bg1"/>
                </a:solidFill>
                <a:latin typeface="+mj-lt"/>
              </a:defRPr>
            </a:lvl8pPr>
            <a:lvl9pPr marL="0" indent="0">
              <a:spcBef>
                <a:spcPts val="0"/>
              </a:spcBef>
              <a:buNone/>
              <a:defRPr sz="8800" b="1" cap="none" baseline="0">
                <a:solidFill>
                  <a:schemeClr val="bg1"/>
                </a:solidFill>
                <a:latin typeface="+mj-lt"/>
              </a:defRPr>
            </a:lvl9pPr>
          </a:lstStyle>
          <a:p>
            <a:pPr lvl="0"/>
            <a:r>
              <a:rPr lang="de-DE" noProof="0" dirty="0"/>
              <a:t>0X</a:t>
            </a:r>
          </a:p>
        </p:txBody>
      </p:sp>
      <p:cxnSp>
        <p:nvCxnSpPr>
          <p:cNvPr id="18" name="Straight Connector 66">
            <a:extLst>
              <a:ext uri="{FF2B5EF4-FFF2-40B4-BE49-F238E27FC236}">
                <a16:creationId xmlns:a16="http://schemas.microsoft.com/office/drawing/2014/main" id="{FC9CAA1F-A1D3-43A1-B298-F43425D19BDD}"/>
              </a:ext>
            </a:extLst>
          </p:cNvPr>
          <p:cNvCxnSpPr>
            <a:cxnSpLocks/>
          </p:cNvCxnSpPr>
          <p:nvPr/>
        </p:nvCxnSpPr>
        <p:spPr bwMode="gray">
          <a:xfrm>
            <a:off x="839416" y="4340902"/>
            <a:ext cx="5256000" cy="0"/>
          </a:xfrm>
          <a:prstGeom prst="line">
            <a:avLst/>
          </a:prstGeom>
          <a:ln>
            <a:gradFill>
              <a:gsLst>
                <a:gs pos="53100">
                  <a:schemeClr val="accent1"/>
                </a:gs>
                <a:gs pos="0">
                  <a:schemeClr val="accent3"/>
                </a:gs>
                <a:gs pos="100000">
                  <a:schemeClr val="accent1">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1707990"/>
      </p:ext>
    </p:extLst>
  </p:cSld>
  <p:clrMapOvr>
    <a:masterClrMapping/>
  </p:clrMapOvr>
  <p:extLst>
    <p:ext uri="{DCECCB84-F9BA-43D5-87BE-67443E8EF086}">
      <p15:sldGuideLst xmlns:p15="http://schemas.microsoft.com/office/powerpoint/2012/main">
        <p15:guide id="1" pos="529">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5F69EB-4EA7-4953-9C03-3060D924C76D}"/>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B09CBE55-A567-41E3-9C5C-7D030E3239D6}"/>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C096D90A-53C2-4455-9763-3E48449EADE5}"/>
              </a:ext>
            </a:extLst>
          </p:cNvPr>
          <p:cNvSpPr>
            <a:spLocks noGrp="1"/>
          </p:cNvSpPr>
          <p:nvPr>
            <p:ph type="sldNum" sz="quarter" idx="11"/>
          </p:nvPr>
        </p:nvSpPr>
        <p:spPr bwMode="gray"/>
        <p:txBody>
          <a:bodyPr/>
          <a:lstStyle/>
          <a:p>
            <a:fld id="{A72469DF-44F7-4AE8-BFDD-A3B61B945ACF}" type="slidenum">
              <a:rPr lang="de-DE" smtClean="0"/>
              <a:t>‹Nr.›</a:t>
            </a:fld>
            <a:endParaRPr lang="de-DE"/>
          </a:p>
        </p:txBody>
      </p:sp>
      <p:cxnSp>
        <p:nvCxnSpPr>
          <p:cNvPr id="5" name="Straight Connector 66">
            <a:extLst>
              <a:ext uri="{FF2B5EF4-FFF2-40B4-BE49-F238E27FC236}">
                <a16:creationId xmlns:a16="http://schemas.microsoft.com/office/drawing/2014/main" id="{F0A4A80F-B9CA-4DEA-9097-18CE3DD9764E}"/>
              </a:ext>
            </a:extLst>
          </p:cNvPr>
          <p:cNvCxnSpPr>
            <a:cxnSpLocks/>
          </p:cNvCxnSpPr>
          <p:nvPr/>
        </p:nvCxnSpPr>
        <p:spPr bwMode="gray">
          <a:xfrm>
            <a:off x="479376" y="1537452"/>
            <a:ext cx="543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5841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el und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85F69EB-4EA7-4953-9C03-3060D924C76D}"/>
              </a:ext>
            </a:extLst>
          </p:cNvPr>
          <p:cNvSpPr>
            <a:spLocks noGrp="1"/>
          </p:cNvSpPr>
          <p:nvPr>
            <p:ph type="title" hasCustomPrompt="1"/>
          </p:nvPr>
        </p:nvSpPr>
        <p:spPr bwMode="gray"/>
        <p:txBody>
          <a:bodyPr/>
          <a:lstStyle/>
          <a:p>
            <a:r>
              <a:rPr lang="de-DE" noProof="0"/>
              <a:t>Folientitel durch Klicken bearbeiten (maximal zweizeilig)</a:t>
            </a:r>
          </a:p>
        </p:txBody>
      </p:sp>
      <p:sp>
        <p:nvSpPr>
          <p:cNvPr id="3" name="Fußzeilenplatzhalter 2">
            <a:extLst>
              <a:ext uri="{FF2B5EF4-FFF2-40B4-BE49-F238E27FC236}">
                <a16:creationId xmlns:a16="http://schemas.microsoft.com/office/drawing/2014/main" id="{B09CBE55-A567-41E3-9C5C-7D030E3239D6}"/>
              </a:ext>
            </a:extLst>
          </p:cNvPr>
          <p:cNvSpPr>
            <a:spLocks noGrp="1"/>
          </p:cNvSpPr>
          <p:nvPr>
            <p:ph type="ftr" sz="quarter" idx="10"/>
          </p:nvPr>
        </p:nvSpPr>
        <p:spPr bwMode="gray"/>
        <p:txBody>
          <a:bodyPr/>
          <a:lstStyle/>
          <a:p>
            <a:r>
              <a:rPr lang="de-DE"/>
              <a:t>27.04.2024</a:t>
            </a:r>
          </a:p>
        </p:txBody>
      </p:sp>
      <p:sp>
        <p:nvSpPr>
          <p:cNvPr id="4" name="Foliennummernplatzhalter 3">
            <a:extLst>
              <a:ext uri="{FF2B5EF4-FFF2-40B4-BE49-F238E27FC236}">
                <a16:creationId xmlns:a16="http://schemas.microsoft.com/office/drawing/2014/main" id="{C096D90A-53C2-4455-9763-3E48449EADE5}"/>
              </a:ext>
            </a:extLst>
          </p:cNvPr>
          <p:cNvSpPr>
            <a:spLocks noGrp="1"/>
          </p:cNvSpPr>
          <p:nvPr>
            <p:ph type="sldNum" sz="quarter" idx="11"/>
          </p:nvPr>
        </p:nvSpPr>
        <p:spPr bwMode="gray"/>
        <p:txBody>
          <a:bodyPr/>
          <a:lstStyle/>
          <a:p>
            <a:fld id="{A72469DF-44F7-4AE8-BFDD-A3B61B945ACF}" type="slidenum">
              <a:rPr lang="de-DE" smtClean="0"/>
              <a:t>‹Nr.›</a:t>
            </a:fld>
            <a:endParaRPr lang="de-DE"/>
          </a:p>
        </p:txBody>
      </p:sp>
      <p:cxnSp>
        <p:nvCxnSpPr>
          <p:cNvPr id="5" name="Straight Connector 66">
            <a:extLst>
              <a:ext uri="{FF2B5EF4-FFF2-40B4-BE49-F238E27FC236}">
                <a16:creationId xmlns:a16="http://schemas.microsoft.com/office/drawing/2014/main" id="{F0A4A80F-B9CA-4DEA-9097-18CE3DD9764E}"/>
              </a:ext>
            </a:extLst>
          </p:cNvPr>
          <p:cNvCxnSpPr>
            <a:cxnSpLocks/>
          </p:cNvCxnSpPr>
          <p:nvPr/>
        </p:nvCxnSpPr>
        <p:spPr bwMode="gray">
          <a:xfrm>
            <a:off x="479376" y="1537452"/>
            <a:ext cx="5436000" cy="0"/>
          </a:xfrm>
          <a:prstGeom prst="line">
            <a:avLst/>
          </a:prstGeom>
          <a:ln>
            <a:gradFill>
              <a:gsLst>
                <a:gs pos="0">
                  <a:schemeClr val="accent1"/>
                </a:gs>
                <a:gs pos="53000">
                  <a:schemeClr val="accent3"/>
                </a:gs>
                <a:gs pos="100000">
                  <a:schemeClr val="accent3">
                    <a:alpha val="0"/>
                  </a:schemeClr>
                </a:gs>
              </a:gsLst>
              <a:lin ang="0" scaled="0"/>
            </a:gradFill>
            <a:headEnd type="none" w="sm" len="sm"/>
          </a:ln>
        </p:spPr>
        <p:style>
          <a:lnRef idx="1">
            <a:schemeClr val="accent1"/>
          </a:lnRef>
          <a:fillRef idx="0">
            <a:schemeClr val="accent1"/>
          </a:fillRef>
          <a:effectRef idx="0">
            <a:schemeClr val="accent1"/>
          </a:effectRef>
          <a:fontRef idx="minor">
            <a:schemeClr val="tx1"/>
          </a:fontRef>
        </p:style>
      </p:cxnSp>
      <p:sp>
        <p:nvSpPr>
          <p:cNvPr id="7" name="Textplatzhalter 6">
            <a:extLst>
              <a:ext uri="{FF2B5EF4-FFF2-40B4-BE49-F238E27FC236}">
                <a16:creationId xmlns:a16="http://schemas.microsoft.com/office/drawing/2014/main" id="{DC5E2CC3-5C04-468D-BC2D-0AE37B0D8C91}"/>
              </a:ext>
            </a:extLst>
          </p:cNvPr>
          <p:cNvSpPr>
            <a:spLocks noGrp="1"/>
          </p:cNvSpPr>
          <p:nvPr>
            <p:ph type="body" sz="quarter" idx="12" hasCustomPrompt="1"/>
          </p:nvPr>
        </p:nvSpPr>
        <p:spPr bwMode="gray">
          <a:xfrm>
            <a:off x="480000" y="1664804"/>
            <a:ext cx="11232000" cy="4716000"/>
          </a:xfrm>
        </p:spPr>
        <p:txBody>
          <a:bodyPr/>
          <a:lstStyle/>
          <a:p>
            <a:pPr lvl="0"/>
            <a:r>
              <a:rPr lang="de-DE" noProof="0"/>
              <a:t>Text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Tree>
    <p:extLst>
      <p:ext uri="{BB962C8B-B14F-4D97-AF65-F5344CB8AC3E}">
        <p14:creationId xmlns:p14="http://schemas.microsoft.com/office/powerpoint/2010/main" val="31016400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9722344E-27AA-4857-9108-70C7B9311798}"/>
              </a:ext>
            </a:extLst>
          </p:cNvPr>
          <p:cNvSpPr>
            <a:spLocks noGrp="1"/>
          </p:cNvSpPr>
          <p:nvPr>
            <p:ph type="title"/>
          </p:nvPr>
        </p:nvSpPr>
        <p:spPr bwMode="gray">
          <a:xfrm>
            <a:off x="479901" y="849054"/>
            <a:ext cx="11231473" cy="467820"/>
          </a:xfrm>
          <a:prstGeom prst="rect">
            <a:avLst/>
          </a:prstGeom>
        </p:spPr>
        <p:txBody>
          <a:bodyPr vert="horz" wrap="square" lIns="0" tIns="0" rIns="0" bIns="0" rtlCol="0" anchor="b">
            <a:spAutoFit/>
          </a:bodyPr>
          <a:lstStyle/>
          <a:p>
            <a:r>
              <a:rPr lang="de-DE" noProof="0" dirty="0"/>
              <a:t>Folientitel durch Klicken bearbeiten (maximal zweizeilig)</a:t>
            </a:r>
          </a:p>
        </p:txBody>
      </p:sp>
      <p:sp>
        <p:nvSpPr>
          <p:cNvPr id="3" name="Textplatzhalter 2">
            <a:extLst>
              <a:ext uri="{FF2B5EF4-FFF2-40B4-BE49-F238E27FC236}">
                <a16:creationId xmlns:a16="http://schemas.microsoft.com/office/drawing/2014/main" id="{A2450371-BFF5-4FDB-8946-F7B8F277D8EA}"/>
              </a:ext>
            </a:extLst>
          </p:cNvPr>
          <p:cNvSpPr>
            <a:spLocks noGrp="1"/>
          </p:cNvSpPr>
          <p:nvPr>
            <p:ph type="body" idx="1"/>
          </p:nvPr>
        </p:nvSpPr>
        <p:spPr bwMode="gray">
          <a:xfrm>
            <a:off x="479375" y="1664804"/>
            <a:ext cx="11232000" cy="4716000"/>
          </a:xfrm>
          <a:prstGeom prst="rect">
            <a:avLst/>
          </a:prstGeom>
        </p:spPr>
        <p:txBody>
          <a:bodyPr vert="horz" lIns="0" tIns="0" rIns="0" bIns="0" rtlCol="0">
            <a:noAutofit/>
          </a:bodyPr>
          <a:lstStyle/>
          <a:p>
            <a:pPr lvl="0"/>
            <a:r>
              <a:rPr lang="de-DE" noProof="0" dirty="0"/>
              <a:t>Text durch Klicken bearbeiten</a:t>
            </a:r>
          </a:p>
          <a:p>
            <a:pPr lvl="1"/>
            <a:r>
              <a:rPr lang="de-DE" noProof="0" dirty="0"/>
              <a:t>Zweite Ebene</a:t>
            </a:r>
          </a:p>
          <a:p>
            <a:pPr lvl="2"/>
            <a:r>
              <a:rPr lang="de-DE" noProof="0" dirty="0"/>
              <a:t>Dritte Ebene</a:t>
            </a:r>
          </a:p>
          <a:p>
            <a:pPr lvl="3"/>
            <a:r>
              <a:rPr lang="de-DE" noProof="0" dirty="0"/>
              <a:t>Vierte Ebene</a:t>
            </a:r>
          </a:p>
          <a:p>
            <a:pPr lvl="4"/>
            <a:r>
              <a:rPr lang="de-DE" noProof="0" dirty="0"/>
              <a:t>Fünfte Ebene</a:t>
            </a:r>
          </a:p>
        </p:txBody>
      </p:sp>
      <p:sp>
        <p:nvSpPr>
          <p:cNvPr id="5" name="Fußzeilenplatzhalter 4">
            <a:extLst>
              <a:ext uri="{FF2B5EF4-FFF2-40B4-BE49-F238E27FC236}">
                <a16:creationId xmlns:a16="http://schemas.microsoft.com/office/drawing/2014/main" id="{7B90EFE6-4F2D-4E67-9A9B-619C06576A8D}"/>
              </a:ext>
            </a:extLst>
          </p:cNvPr>
          <p:cNvSpPr>
            <a:spLocks noGrp="1"/>
          </p:cNvSpPr>
          <p:nvPr>
            <p:ph type="ftr" sz="quarter" idx="3"/>
          </p:nvPr>
        </p:nvSpPr>
        <p:spPr bwMode="gray">
          <a:xfrm>
            <a:off x="621607" y="6479414"/>
            <a:ext cx="11088000" cy="138499"/>
          </a:xfrm>
          <a:prstGeom prst="rect">
            <a:avLst/>
          </a:prstGeom>
        </p:spPr>
        <p:txBody>
          <a:bodyPr vert="horz" lIns="0" tIns="0" rIns="0" bIns="0" rtlCol="0" anchor="ctr">
            <a:noAutofit/>
          </a:bodyPr>
          <a:lstStyle>
            <a:lvl1pPr algn="l">
              <a:defRPr sz="900">
                <a:solidFill>
                  <a:schemeClr val="accent4"/>
                </a:solidFill>
              </a:defRPr>
            </a:lvl1pPr>
          </a:lstStyle>
          <a:p>
            <a:r>
              <a:rPr lang="de-DE"/>
              <a:t>27.04.2024</a:t>
            </a:r>
          </a:p>
        </p:txBody>
      </p:sp>
      <p:sp>
        <p:nvSpPr>
          <p:cNvPr id="6" name="Foliennummernplatzhalter 5">
            <a:extLst>
              <a:ext uri="{FF2B5EF4-FFF2-40B4-BE49-F238E27FC236}">
                <a16:creationId xmlns:a16="http://schemas.microsoft.com/office/drawing/2014/main" id="{975A09ED-F518-43E8-BC40-B28A6F953BD2}"/>
              </a:ext>
            </a:extLst>
          </p:cNvPr>
          <p:cNvSpPr>
            <a:spLocks noGrp="1"/>
          </p:cNvSpPr>
          <p:nvPr>
            <p:ph type="sldNum" sz="quarter" idx="4"/>
          </p:nvPr>
        </p:nvSpPr>
        <p:spPr bwMode="gray">
          <a:xfrm>
            <a:off x="199800" y="6480951"/>
            <a:ext cx="216000" cy="138499"/>
          </a:xfrm>
          <a:prstGeom prst="rect">
            <a:avLst/>
          </a:prstGeom>
        </p:spPr>
        <p:txBody>
          <a:bodyPr vert="horz" lIns="0" tIns="0" rIns="0" bIns="0" rtlCol="0" anchor="ctr">
            <a:noAutofit/>
          </a:bodyPr>
          <a:lstStyle>
            <a:lvl1pPr algn="ctr">
              <a:defRPr sz="900">
                <a:solidFill>
                  <a:schemeClr val="accent4"/>
                </a:solidFill>
              </a:defRPr>
            </a:lvl1pPr>
          </a:lstStyle>
          <a:p>
            <a:fld id="{A72469DF-44F7-4AE8-BFDD-A3B61B945ACF}" type="slidenum">
              <a:rPr lang="de-DE" smtClean="0"/>
              <a:t>‹Nr.›</a:t>
            </a:fld>
            <a:endParaRPr lang="de-DE"/>
          </a:p>
        </p:txBody>
      </p:sp>
      <p:grpSp>
        <p:nvGrpSpPr>
          <p:cNvPr id="17" name="Gruppieren 16">
            <a:extLst>
              <a:ext uri="{FF2B5EF4-FFF2-40B4-BE49-F238E27FC236}">
                <a16:creationId xmlns:a16="http://schemas.microsoft.com/office/drawing/2014/main" id="{4C18BBBD-7B8D-4EE3-BF50-AE52D3415E64}"/>
              </a:ext>
            </a:extLst>
          </p:cNvPr>
          <p:cNvGrpSpPr/>
          <p:nvPr/>
        </p:nvGrpSpPr>
        <p:grpSpPr bwMode="gray">
          <a:xfrm>
            <a:off x="11713200" y="-1"/>
            <a:ext cx="478800" cy="478801"/>
            <a:chOff x="11713200" y="-1"/>
            <a:chExt cx="478800" cy="478801"/>
          </a:xfrm>
          <a:solidFill>
            <a:schemeClr val="accent1"/>
          </a:solidFill>
        </p:grpSpPr>
        <p:sp>
          <p:nvSpPr>
            <p:cNvPr id="15" name="Rechteck 14">
              <a:extLst>
                <a:ext uri="{FF2B5EF4-FFF2-40B4-BE49-F238E27FC236}">
                  <a16:creationId xmlns:a16="http://schemas.microsoft.com/office/drawing/2014/main" id="{2031D41F-F693-45C6-8AF2-CF456103E812}"/>
                </a:ext>
              </a:extLst>
            </p:cNvPr>
            <p:cNvSpPr/>
            <p:nvPr userDrawn="1"/>
          </p:nvSpPr>
          <p:spPr bwMode="gray">
            <a:xfrm>
              <a:off x="11713200" y="-1"/>
              <a:ext cx="478800" cy="136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16" name="Rechteck 15">
              <a:extLst>
                <a:ext uri="{FF2B5EF4-FFF2-40B4-BE49-F238E27FC236}">
                  <a16:creationId xmlns:a16="http://schemas.microsoft.com/office/drawing/2014/main" id="{DBD52EA4-D8EA-487E-9176-1FA5F936609C}"/>
                </a:ext>
              </a:extLst>
            </p:cNvPr>
            <p:cNvSpPr/>
            <p:nvPr userDrawn="1"/>
          </p:nvSpPr>
          <p:spPr bwMode="gray">
            <a:xfrm>
              <a:off x="12055200" y="0"/>
              <a:ext cx="136800" cy="478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grpSp>
        <p:nvGrpSpPr>
          <p:cNvPr id="21" name="Gruppieren 20">
            <a:extLst>
              <a:ext uri="{FF2B5EF4-FFF2-40B4-BE49-F238E27FC236}">
                <a16:creationId xmlns:a16="http://schemas.microsoft.com/office/drawing/2014/main" id="{7FCE4B59-7826-481C-B4D5-2BEC568F7B29}"/>
              </a:ext>
            </a:extLst>
          </p:cNvPr>
          <p:cNvGrpSpPr/>
          <p:nvPr/>
        </p:nvGrpSpPr>
        <p:grpSpPr bwMode="gray">
          <a:xfrm>
            <a:off x="0" y="6379200"/>
            <a:ext cx="478800" cy="478800"/>
            <a:chOff x="0" y="6379200"/>
            <a:chExt cx="478800" cy="478800"/>
          </a:xfrm>
        </p:grpSpPr>
        <p:sp>
          <p:nvSpPr>
            <p:cNvPr id="19" name="Rechteck 18">
              <a:extLst>
                <a:ext uri="{FF2B5EF4-FFF2-40B4-BE49-F238E27FC236}">
                  <a16:creationId xmlns:a16="http://schemas.microsoft.com/office/drawing/2014/main" id="{45CCE825-A2F1-43AE-8079-1964806D2774}"/>
                </a:ext>
              </a:extLst>
            </p:cNvPr>
            <p:cNvSpPr/>
            <p:nvPr userDrawn="1"/>
          </p:nvSpPr>
          <p:spPr bwMode="gray">
            <a:xfrm>
              <a:off x="0" y="6721200"/>
              <a:ext cx="478800" cy="136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sp>
          <p:nvSpPr>
            <p:cNvPr id="20" name="Rechteck 19">
              <a:extLst>
                <a:ext uri="{FF2B5EF4-FFF2-40B4-BE49-F238E27FC236}">
                  <a16:creationId xmlns:a16="http://schemas.microsoft.com/office/drawing/2014/main" id="{A8132054-C319-4556-B868-B23D52EDBD8A}"/>
                </a:ext>
              </a:extLst>
            </p:cNvPr>
            <p:cNvSpPr/>
            <p:nvPr userDrawn="1"/>
          </p:nvSpPr>
          <p:spPr bwMode="gray">
            <a:xfrm>
              <a:off x="0" y="6379200"/>
              <a:ext cx="136800" cy="478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noProof="0"/>
            </a:p>
          </p:txBody>
        </p:sp>
      </p:grpSp>
    </p:spTree>
    <p:extLst>
      <p:ext uri="{BB962C8B-B14F-4D97-AF65-F5344CB8AC3E}">
        <p14:creationId xmlns:p14="http://schemas.microsoft.com/office/powerpoint/2010/main" val="206655563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Lst>
  <p:hf sldNum="0" hdr="0" dt="0"/>
  <p:txStyles>
    <p:titleStyle>
      <a:lvl1pPr algn="l" defTabSz="914400" rtl="0" eaLnBrk="1" latinLnBrk="0" hangingPunct="1">
        <a:lnSpc>
          <a:spcPct val="95000"/>
        </a:lnSpc>
        <a:spcBef>
          <a:spcPct val="0"/>
        </a:spcBef>
        <a:buNone/>
        <a:defRPr sz="3200" b="1" kern="1200">
          <a:solidFill>
            <a:schemeClr val="accent1"/>
          </a:solidFill>
          <a:latin typeface="+mj-lt"/>
          <a:ea typeface="+mj-ea"/>
          <a:cs typeface="+mj-cs"/>
        </a:defRPr>
      </a:lvl1pPr>
    </p:titleStyle>
    <p:bodyStyle>
      <a:lvl1pPr marL="0" indent="0" algn="l" defTabSz="914400" rtl="0" eaLnBrk="1" latinLnBrk="0" hangingPunct="1">
        <a:lnSpc>
          <a:spcPct val="100000"/>
        </a:lnSpc>
        <a:spcBef>
          <a:spcPts val="1200"/>
        </a:spcBef>
        <a:buFont typeface="Segoe UI Light" panose="020B0604020202020204" pitchFamily="34" charset="0"/>
        <a:buNone/>
        <a:defRPr sz="1800" kern="1200" cap="none" baseline="0">
          <a:solidFill>
            <a:schemeClr val="accent1"/>
          </a:solidFill>
          <a:latin typeface="+mj-lt"/>
          <a:ea typeface="+mn-ea"/>
          <a:cs typeface="+mn-cs"/>
        </a:defRPr>
      </a:lvl1pPr>
      <a:lvl2pPr marL="0" indent="0" algn="l" defTabSz="914400" rtl="0" eaLnBrk="1" latinLnBrk="0" hangingPunct="1">
        <a:lnSpc>
          <a:spcPct val="100000"/>
        </a:lnSpc>
        <a:spcBef>
          <a:spcPts val="600"/>
        </a:spcBef>
        <a:buFont typeface="Segoe UI Light" panose="020B0604020202020204" pitchFamily="34" charset="0"/>
        <a:buNone/>
        <a:defRPr sz="1800" kern="1200">
          <a:solidFill>
            <a:schemeClr val="tx1"/>
          </a:solidFill>
          <a:latin typeface="+mn-lt"/>
          <a:ea typeface="+mn-ea"/>
          <a:cs typeface="+mn-cs"/>
        </a:defRPr>
      </a:lvl2pPr>
      <a:lvl3pPr marL="216000" indent="-216000" algn="l" defTabSz="914400" rtl="0" eaLnBrk="1" latinLnBrk="0" hangingPunct="1">
        <a:lnSpc>
          <a:spcPct val="100000"/>
        </a:lnSpc>
        <a:spcBef>
          <a:spcPts val="600"/>
        </a:spcBef>
        <a:buClr>
          <a:schemeClr val="accent1"/>
        </a:buClr>
        <a:buFont typeface="Wingdings" panose="05000000000000000000" pitchFamily="2" charset="2"/>
        <a:buChar char="§"/>
        <a:defRPr sz="1800" kern="1200">
          <a:solidFill>
            <a:schemeClr val="tx1"/>
          </a:solidFill>
          <a:latin typeface="+mn-lt"/>
          <a:ea typeface="+mn-ea"/>
          <a:cs typeface="+mn-cs"/>
        </a:defRPr>
      </a:lvl3pPr>
      <a:lvl4pPr marL="468000" indent="-252000" algn="l" defTabSz="914400" rtl="0" eaLnBrk="1" latinLnBrk="0" hangingPunct="1">
        <a:lnSpc>
          <a:spcPct val="100000"/>
        </a:lnSpc>
        <a:spcBef>
          <a:spcPts val="400"/>
        </a:spcBef>
        <a:buFont typeface="Segoe UI Light" panose="020B0502040204020203" pitchFamily="34" charset="0"/>
        <a:buChar char="−"/>
        <a:defRPr sz="1600" kern="1200">
          <a:solidFill>
            <a:schemeClr val="tx1"/>
          </a:solidFill>
          <a:latin typeface="+mn-lt"/>
          <a:ea typeface="+mn-ea"/>
          <a:cs typeface="+mn-cs"/>
        </a:defRPr>
      </a:lvl4pPr>
      <a:lvl5pPr marL="720000" indent="-252000" algn="l" defTabSz="914400" rtl="0" eaLnBrk="1" latinLnBrk="0" hangingPunct="1">
        <a:lnSpc>
          <a:spcPct val="100000"/>
        </a:lnSpc>
        <a:spcBef>
          <a:spcPts val="300"/>
        </a:spcBef>
        <a:buFont typeface="Segoe UI Light" panose="020B0502040204020203" pitchFamily="34" charset="0"/>
        <a:buChar char="−"/>
        <a:defRPr sz="1400" kern="1200">
          <a:solidFill>
            <a:schemeClr val="tx1"/>
          </a:solidFill>
          <a:latin typeface="+mn-lt"/>
          <a:ea typeface="+mn-ea"/>
          <a:cs typeface="+mn-cs"/>
        </a:defRPr>
      </a:lvl5pPr>
      <a:lvl6pPr marL="720000" indent="-252000" algn="l" defTabSz="914400" rtl="0" eaLnBrk="1" latinLnBrk="0" hangingPunct="1">
        <a:lnSpc>
          <a:spcPct val="100000"/>
        </a:lnSpc>
        <a:spcBef>
          <a:spcPts val="300"/>
        </a:spcBef>
        <a:buFont typeface="Segoe UI Light" panose="020B0502040204020203" pitchFamily="34" charset="0"/>
        <a:buChar char="−"/>
        <a:defRPr sz="1400" kern="1200">
          <a:solidFill>
            <a:schemeClr val="tx1"/>
          </a:solidFill>
          <a:latin typeface="+mn-lt"/>
          <a:ea typeface="+mn-ea"/>
          <a:cs typeface="+mn-cs"/>
        </a:defRPr>
      </a:lvl6pPr>
      <a:lvl7pPr marL="720000" indent="-252000" algn="l" defTabSz="914400" rtl="0" eaLnBrk="1" latinLnBrk="0" hangingPunct="1">
        <a:lnSpc>
          <a:spcPct val="100000"/>
        </a:lnSpc>
        <a:spcBef>
          <a:spcPts val="300"/>
        </a:spcBef>
        <a:buFont typeface="Segoe UI Light" panose="020B0502040204020203" pitchFamily="34" charset="0"/>
        <a:buChar char="−"/>
        <a:defRPr sz="1400" kern="1200">
          <a:solidFill>
            <a:schemeClr val="tx1"/>
          </a:solidFill>
          <a:latin typeface="+mn-lt"/>
          <a:ea typeface="+mn-ea"/>
          <a:cs typeface="+mn-cs"/>
        </a:defRPr>
      </a:lvl7pPr>
      <a:lvl8pPr marL="720000" indent="-252000" algn="l" defTabSz="914400" rtl="0" eaLnBrk="1" latinLnBrk="0" hangingPunct="1">
        <a:lnSpc>
          <a:spcPct val="100000"/>
        </a:lnSpc>
        <a:spcBef>
          <a:spcPts val="300"/>
        </a:spcBef>
        <a:buFont typeface="Segoe UI Light" panose="020B0502040204020203" pitchFamily="34" charset="0"/>
        <a:buChar char="−"/>
        <a:defRPr sz="1400" kern="1200">
          <a:solidFill>
            <a:schemeClr val="tx1"/>
          </a:solidFill>
          <a:latin typeface="+mn-lt"/>
          <a:ea typeface="+mn-ea"/>
          <a:cs typeface="+mn-cs"/>
        </a:defRPr>
      </a:lvl8pPr>
      <a:lvl9pPr marL="720000" indent="-252000" algn="l" defTabSz="914400" rtl="0" eaLnBrk="1" latinLnBrk="0" hangingPunct="1">
        <a:lnSpc>
          <a:spcPct val="100000"/>
        </a:lnSpc>
        <a:spcBef>
          <a:spcPts val="300"/>
        </a:spcBef>
        <a:buFont typeface="Segoe UI Light" panose="020B0502040204020203" pitchFamily="34" charset="0"/>
        <a:buChar char="−"/>
        <a:defRPr sz="14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02">
          <p15:clr>
            <a:srgbClr val="F26B43"/>
          </p15:clr>
        </p15:guide>
        <p15:guide id="2" orient="horz" pos="1049">
          <p15:clr>
            <a:srgbClr val="F26B43"/>
          </p15:clr>
        </p15:guide>
        <p15:guide id="3" pos="7378">
          <p15:clr>
            <a:srgbClr val="F26B43"/>
          </p15:clr>
        </p15:guide>
        <p15:guide id="4" pos="3727">
          <p15:clr>
            <a:srgbClr val="F26B43"/>
          </p15:clr>
        </p15:guide>
        <p15:guide id="5" pos="3953">
          <p15:clr>
            <a:srgbClr val="F26B43"/>
          </p15:clr>
        </p15:guide>
        <p15:guide id="6" pos="1890">
          <p15:clr>
            <a:srgbClr val="F26B43"/>
          </p15:clr>
        </p15:guide>
        <p15:guide id="7" pos="2139">
          <p15:clr>
            <a:srgbClr val="F26B43"/>
          </p15:clr>
        </p15:guide>
        <p15:guide id="8" pos="5541">
          <p15:clr>
            <a:srgbClr val="F26B43"/>
          </p15:clr>
        </p15:guide>
        <p15:guide id="9" pos="5790">
          <p15:clr>
            <a:srgbClr val="F26B43"/>
          </p15:clr>
        </p15:guide>
        <p15:guide id="10" orient="horz" pos="402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2" Type="http://schemas.openxmlformats.org/officeDocument/2006/relationships/hyperlink" Target="https://de.wikipedia.org/wiki/Gamification" TargetMode="External"/><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44F8115B-31E7-5D66-E494-75E9D50CDCF7}"/>
              </a:ext>
            </a:extLst>
          </p:cNvPr>
          <p:cNvSpPr>
            <a:spLocks noGrp="1"/>
          </p:cNvSpPr>
          <p:nvPr>
            <p:ph type="title"/>
          </p:nvPr>
        </p:nvSpPr>
        <p:spPr>
          <a:xfrm>
            <a:off x="850387" y="3756674"/>
            <a:ext cx="6696000" cy="701731"/>
          </a:xfrm>
        </p:spPr>
        <p:txBody>
          <a:bodyPr/>
          <a:lstStyle/>
          <a:p>
            <a:r>
              <a:rPr lang="de-DE" dirty="0"/>
              <a:t>Hackathon 2024</a:t>
            </a:r>
          </a:p>
        </p:txBody>
      </p:sp>
      <p:sp>
        <p:nvSpPr>
          <p:cNvPr id="6" name="Textplatzhalter 5">
            <a:extLst>
              <a:ext uri="{FF2B5EF4-FFF2-40B4-BE49-F238E27FC236}">
                <a16:creationId xmlns:a16="http://schemas.microsoft.com/office/drawing/2014/main" id="{77F592D5-EB25-4976-B936-030734932283}"/>
              </a:ext>
            </a:extLst>
          </p:cNvPr>
          <p:cNvSpPr>
            <a:spLocks noGrp="1"/>
          </p:cNvSpPr>
          <p:nvPr>
            <p:ph type="body" sz="quarter" idx="13"/>
          </p:nvPr>
        </p:nvSpPr>
        <p:spPr/>
        <p:txBody>
          <a:bodyPr/>
          <a:lstStyle/>
          <a:p>
            <a:endParaRPr lang="de-DE"/>
          </a:p>
        </p:txBody>
      </p:sp>
      <p:sp>
        <p:nvSpPr>
          <p:cNvPr id="5" name="Textplatzhalter 4">
            <a:extLst>
              <a:ext uri="{FF2B5EF4-FFF2-40B4-BE49-F238E27FC236}">
                <a16:creationId xmlns:a16="http://schemas.microsoft.com/office/drawing/2014/main" id="{C5F1F514-4710-620A-78D3-FE6EA17D7EB0}"/>
              </a:ext>
            </a:extLst>
          </p:cNvPr>
          <p:cNvSpPr>
            <a:spLocks noGrp="1"/>
          </p:cNvSpPr>
          <p:nvPr>
            <p:ph type="body" sz="quarter" idx="12"/>
          </p:nvPr>
        </p:nvSpPr>
        <p:spPr/>
        <p:txBody>
          <a:bodyPr/>
          <a:lstStyle/>
          <a:p>
            <a:endParaRPr lang="de-DE" dirty="0"/>
          </a:p>
        </p:txBody>
      </p:sp>
    </p:spTree>
    <p:extLst>
      <p:ext uri="{BB962C8B-B14F-4D97-AF65-F5344CB8AC3E}">
        <p14:creationId xmlns:p14="http://schemas.microsoft.com/office/powerpoint/2010/main" val="1452754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9739FA44-77BA-1C66-72C8-075D0922AF0E}"/>
              </a:ext>
            </a:extLst>
          </p:cNvPr>
          <p:cNvSpPr>
            <a:spLocks noGrp="1"/>
          </p:cNvSpPr>
          <p:nvPr>
            <p:ph type="title"/>
          </p:nvPr>
        </p:nvSpPr>
        <p:spPr/>
        <p:txBody>
          <a:bodyPr/>
          <a:lstStyle/>
          <a:p>
            <a:r>
              <a:rPr lang="de-DE" dirty="0"/>
              <a:t>Ablauf</a:t>
            </a:r>
          </a:p>
        </p:txBody>
      </p:sp>
      <p:sp>
        <p:nvSpPr>
          <p:cNvPr id="6" name="Textplatzhalter 5">
            <a:extLst>
              <a:ext uri="{FF2B5EF4-FFF2-40B4-BE49-F238E27FC236}">
                <a16:creationId xmlns:a16="http://schemas.microsoft.com/office/drawing/2014/main" id="{92052488-0012-9D8B-0B2C-DE1EF69ED016}"/>
              </a:ext>
            </a:extLst>
          </p:cNvPr>
          <p:cNvSpPr>
            <a:spLocks noGrp="1"/>
          </p:cNvSpPr>
          <p:nvPr>
            <p:ph type="body" sz="quarter" idx="12"/>
          </p:nvPr>
        </p:nvSpPr>
        <p:spPr/>
        <p:txBody>
          <a:bodyPr/>
          <a:lstStyle/>
          <a:p>
            <a:endParaRPr lang="de-DE" dirty="0"/>
          </a:p>
          <a:p>
            <a:r>
              <a:rPr lang="de-DE" dirty="0"/>
              <a:t>Samstag</a:t>
            </a:r>
          </a:p>
          <a:p>
            <a:pPr marL="285750" indent="-285750">
              <a:buFont typeface="Arial" panose="020B0604020202020204" pitchFamily="34" charset="0"/>
              <a:buChar char="•"/>
            </a:pPr>
            <a:r>
              <a:rPr lang="de-DE" dirty="0"/>
              <a:t>10:00 Uhr Einführung</a:t>
            </a:r>
          </a:p>
          <a:p>
            <a:pPr marL="285750" indent="-285750">
              <a:buFont typeface="Arial" panose="020B0604020202020204" pitchFamily="34" charset="0"/>
              <a:buChar char="•"/>
            </a:pPr>
            <a:r>
              <a:rPr lang="de-DE" dirty="0"/>
              <a:t>10:30 Uhr Start für Umsetzung</a:t>
            </a:r>
          </a:p>
          <a:p>
            <a:pPr marL="285750" indent="-285750">
              <a:buFont typeface="Arial" panose="020B0604020202020204" pitchFamily="34" charset="0"/>
              <a:buChar char="•"/>
            </a:pPr>
            <a:r>
              <a:rPr lang="de-DE" dirty="0"/>
              <a:t>13:00 Uhr kurze Runde für Rückfragen</a:t>
            </a:r>
          </a:p>
          <a:p>
            <a:pPr marL="285750" indent="-285750">
              <a:buFont typeface="Arial" panose="020B0604020202020204" pitchFamily="34" charset="0"/>
              <a:buChar char="•"/>
            </a:pPr>
            <a:endParaRPr lang="de-DE" dirty="0"/>
          </a:p>
          <a:p>
            <a:r>
              <a:rPr lang="de-DE" dirty="0"/>
              <a:t>Sonntag</a:t>
            </a:r>
          </a:p>
          <a:p>
            <a:pPr marL="285750" indent="-285750">
              <a:buFont typeface="Arial" panose="020B0604020202020204" pitchFamily="34" charset="0"/>
              <a:buChar char="•"/>
            </a:pPr>
            <a:r>
              <a:rPr lang="de-DE" dirty="0"/>
              <a:t>Zwischen 09:00 und 12:00 Uhr </a:t>
            </a:r>
            <a:r>
              <a:rPr lang="de-DE" dirty="0" err="1"/>
              <a:t>Disconnect</a:t>
            </a:r>
            <a:r>
              <a:rPr lang="de-DE" dirty="0"/>
              <a:t> von der VM möglich</a:t>
            </a:r>
          </a:p>
          <a:p>
            <a:pPr marL="285750" indent="-285750">
              <a:buFont typeface="Arial" panose="020B0604020202020204" pitchFamily="34" charset="0"/>
              <a:buChar char="•"/>
            </a:pPr>
            <a:r>
              <a:rPr lang="de-DE" dirty="0"/>
              <a:t>16:00 Uhr Ende der Umsetzungszeit</a:t>
            </a:r>
          </a:p>
          <a:p>
            <a:pPr marL="285750" indent="-285750">
              <a:buFont typeface="Arial" panose="020B0604020202020204" pitchFamily="34" charset="0"/>
              <a:buChar char="•"/>
            </a:pPr>
            <a:r>
              <a:rPr lang="de-DE" dirty="0"/>
              <a:t>16:00-18:00 Uhr Präsentationen der Ergebnisse</a:t>
            </a:r>
          </a:p>
          <a:p>
            <a:pPr marL="285750" indent="-285750">
              <a:buFont typeface="Arial" panose="020B0604020202020204" pitchFamily="34" charset="0"/>
              <a:buChar char="•"/>
            </a:pPr>
            <a:endParaRPr lang="de-DE" dirty="0"/>
          </a:p>
        </p:txBody>
      </p:sp>
    </p:spTree>
    <p:extLst>
      <p:ext uri="{BB962C8B-B14F-4D97-AF65-F5344CB8AC3E}">
        <p14:creationId xmlns:p14="http://schemas.microsoft.com/office/powerpoint/2010/main" val="3477079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4A26019E-463E-0F8E-4CF7-034279F69117}"/>
              </a:ext>
            </a:extLst>
          </p:cNvPr>
          <p:cNvSpPr>
            <a:spLocks noGrp="1"/>
          </p:cNvSpPr>
          <p:nvPr>
            <p:ph type="title"/>
          </p:nvPr>
        </p:nvSpPr>
        <p:spPr/>
        <p:txBody>
          <a:bodyPr/>
          <a:lstStyle/>
          <a:p>
            <a:r>
              <a:rPr lang="de-DE" dirty="0"/>
              <a:t>Motivation</a:t>
            </a:r>
          </a:p>
        </p:txBody>
      </p:sp>
      <p:sp>
        <p:nvSpPr>
          <p:cNvPr id="6" name="Textplatzhalter 5">
            <a:extLst>
              <a:ext uri="{FF2B5EF4-FFF2-40B4-BE49-F238E27FC236}">
                <a16:creationId xmlns:a16="http://schemas.microsoft.com/office/drawing/2014/main" id="{C18CD59F-212E-B58E-9A04-0A3E2757ACCA}"/>
              </a:ext>
            </a:extLst>
          </p:cNvPr>
          <p:cNvSpPr>
            <a:spLocks noGrp="1"/>
          </p:cNvSpPr>
          <p:nvPr>
            <p:ph type="body" sz="quarter" idx="12"/>
          </p:nvPr>
        </p:nvSpPr>
        <p:spPr/>
        <p:txBody>
          <a:bodyPr/>
          <a:lstStyle/>
          <a:p>
            <a:pPr marL="285750" indent="-285750">
              <a:buFont typeface="Arial" panose="020B0604020202020204" pitchFamily="34" charset="0"/>
              <a:buChar char="•"/>
            </a:pPr>
            <a:endParaRPr lang="de-DE" dirty="0"/>
          </a:p>
          <a:p>
            <a:pPr marL="285750" indent="-285750">
              <a:buFont typeface="Arial" panose="020B0604020202020204" pitchFamily="34" charset="0"/>
              <a:buChar char="•"/>
            </a:pPr>
            <a:r>
              <a:rPr lang="de-DE" dirty="0"/>
              <a:t>Wer sind wir?</a:t>
            </a:r>
          </a:p>
          <a:p>
            <a:pPr marL="285750" lvl="1" indent="-285750">
              <a:buFont typeface="Arial" panose="020B0604020202020204" pitchFamily="34" charset="0"/>
              <a:buChar char="•"/>
            </a:pPr>
            <a:r>
              <a:rPr lang="de-DE" dirty="0"/>
              <a:t>Die PTA ist ein Beratungsunternehmen. Das heißt wir beraten und unterstützen unsere Auftraggeber nach bestem Wissen mit unseren Fähigkeiten.</a:t>
            </a:r>
          </a:p>
          <a:p>
            <a:pPr marL="285750" indent="-285750">
              <a:buFont typeface="Arial" panose="020B0604020202020204" pitchFamily="34" charset="0"/>
              <a:buChar char="•"/>
            </a:pPr>
            <a:r>
              <a:rPr lang="de-DE" dirty="0"/>
              <a:t>Was ist ein heiß diskutiertes Thema?</a:t>
            </a:r>
          </a:p>
          <a:p>
            <a:pPr marL="285750" lvl="1" indent="-285750">
              <a:buFont typeface="Arial" panose="020B0604020202020204" pitchFamily="34" charset="0"/>
              <a:buChar char="•"/>
            </a:pPr>
            <a:r>
              <a:rPr lang="de-DE" dirty="0"/>
              <a:t>Eines unserer „Lieblingsthemen“ in der Softwareentwicklung ist die Aufwandsschätzung. Unbeliebt, ungenau und nur allzu oft fernab der Realität :D</a:t>
            </a:r>
          </a:p>
          <a:p>
            <a:pPr marL="285750" indent="-285750">
              <a:buFont typeface="Arial" panose="020B0604020202020204" pitchFamily="34" charset="0"/>
              <a:buChar char="•"/>
            </a:pPr>
            <a:r>
              <a:rPr lang="de-DE" dirty="0"/>
              <a:t>Wie kann ich den Hackathon personalisieren?</a:t>
            </a:r>
          </a:p>
          <a:p>
            <a:pPr marL="285750" lvl="1" indent="-285750">
              <a:buFont typeface="Arial" panose="020B0604020202020204" pitchFamily="34" charset="0"/>
              <a:buChar char="•"/>
            </a:pPr>
            <a:r>
              <a:rPr lang="de-DE" dirty="0"/>
              <a:t>Immer populärer wird das Thema Gamification. Wir finden diese heute an fast jeder Stelle und sind bereits viel öfter damit konfrontiert, als es uns bewusst ist. Sei es der Daumen hoch auf Viva </a:t>
            </a:r>
            <a:r>
              <a:rPr lang="de-DE" dirty="0" err="1"/>
              <a:t>Engage</a:t>
            </a:r>
            <a:r>
              <a:rPr lang="de-DE" dirty="0"/>
              <a:t>, oder das Punktesammeln an der Supermarktkasse.</a:t>
            </a:r>
          </a:p>
        </p:txBody>
      </p:sp>
      <p:sp>
        <p:nvSpPr>
          <p:cNvPr id="2" name="Fußzeilenplatzhalter 1">
            <a:extLst>
              <a:ext uri="{FF2B5EF4-FFF2-40B4-BE49-F238E27FC236}">
                <a16:creationId xmlns:a16="http://schemas.microsoft.com/office/drawing/2014/main" id="{BFE5E26B-684E-33C0-55B8-02DFEF56DB1A}"/>
              </a:ext>
            </a:extLst>
          </p:cNvPr>
          <p:cNvSpPr>
            <a:spLocks noGrp="1"/>
          </p:cNvSpPr>
          <p:nvPr>
            <p:ph type="ftr" sz="quarter" idx="10"/>
          </p:nvPr>
        </p:nvSpPr>
        <p:spPr/>
        <p:txBody>
          <a:bodyPr/>
          <a:lstStyle/>
          <a:p>
            <a:r>
              <a:rPr lang="de-DE"/>
              <a:t>27.04.2024</a:t>
            </a:r>
          </a:p>
        </p:txBody>
      </p:sp>
    </p:spTree>
    <p:extLst>
      <p:ext uri="{BB962C8B-B14F-4D97-AF65-F5344CB8AC3E}">
        <p14:creationId xmlns:p14="http://schemas.microsoft.com/office/powerpoint/2010/main" val="4255164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73824ABC-8B1F-127D-D9D0-A48645219FA2}"/>
              </a:ext>
            </a:extLst>
          </p:cNvPr>
          <p:cNvSpPr>
            <a:spLocks noGrp="1"/>
          </p:cNvSpPr>
          <p:nvPr>
            <p:ph type="ctrTitle"/>
          </p:nvPr>
        </p:nvSpPr>
        <p:spPr/>
        <p:txBody>
          <a:bodyPr/>
          <a:lstStyle/>
          <a:p>
            <a:r>
              <a:rPr lang="de-DE" dirty="0"/>
              <a:t>Thema</a:t>
            </a:r>
          </a:p>
        </p:txBody>
      </p:sp>
      <p:sp>
        <p:nvSpPr>
          <p:cNvPr id="6" name="Textplatzhalter 5">
            <a:extLst>
              <a:ext uri="{FF2B5EF4-FFF2-40B4-BE49-F238E27FC236}">
                <a16:creationId xmlns:a16="http://schemas.microsoft.com/office/drawing/2014/main" id="{7465810A-E318-18AB-8AD0-EF382663952E}"/>
              </a:ext>
            </a:extLst>
          </p:cNvPr>
          <p:cNvSpPr>
            <a:spLocks noGrp="1"/>
          </p:cNvSpPr>
          <p:nvPr>
            <p:ph type="subTitle" idx="1"/>
          </p:nvPr>
        </p:nvSpPr>
        <p:spPr/>
        <p:txBody>
          <a:bodyPr/>
          <a:lstStyle/>
          <a:p>
            <a:pPr algn="ctr"/>
            <a:r>
              <a:rPr lang="de-DE" sz="3200" b="1" dirty="0"/>
              <a:t>Gamification der Aufwandsschätzung</a:t>
            </a:r>
          </a:p>
        </p:txBody>
      </p:sp>
      <p:sp>
        <p:nvSpPr>
          <p:cNvPr id="2" name="Fußzeilenplatzhalter 1">
            <a:extLst>
              <a:ext uri="{FF2B5EF4-FFF2-40B4-BE49-F238E27FC236}">
                <a16:creationId xmlns:a16="http://schemas.microsoft.com/office/drawing/2014/main" id="{714C6180-F232-C2B6-1A8B-FA1C9754D9C1}"/>
              </a:ext>
            </a:extLst>
          </p:cNvPr>
          <p:cNvSpPr>
            <a:spLocks noGrp="1"/>
          </p:cNvSpPr>
          <p:nvPr>
            <p:ph type="ftr" sz="quarter" idx="11"/>
          </p:nvPr>
        </p:nvSpPr>
        <p:spPr/>
        <p:txBody>
          <a:bodyPr/>
          <a:lstStyle/>
          <a:p>
            <a:r>
              <a:rPr lang="de-DE"/>
              <a:t>27.04.2024</a:t>
            </a:r>
          </a:p>
        </p:txBody>
      </p:sp>
    </p:spTree>
    <p:extLst>
      <p:ext uri="{BB962C8B-B14F-4D97-AF65-F5344CB8AC3E}">
        <p14:creationId xmlns:p14="http://schemas.microsoft.com/office/powerpoint/2010/main" val="15942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F48852C-1806-8674-85F1-2C0320514D2C}"/>
              </a:ext>
            </a:extLst>
          </p:cNvPr>
          <p:cNvSpPr>
            <a:spLocks noGrp="1"/>
          </p:cNvSpPr>
          <p:nvPr>
            <p:ph type="title"/>
          </p:nvPr>
        </p:nvSpPr>
        <p:spPr/>
        <p:txBody>
          <a:bodyPr/>
          <a:lstStyle/>
          <a:p>
            <a:r>
              <a:rPr lang="de-DE" dirty="0"/>
              <a:t>Aufgabe</a:t>
            </a:r>
            <a:endParaRPr lang="de-DE" dirty="0">
              <a:highlight>
                <a:srgbClr val="FFFF00"/>
              </a:highlight>
            </a:endParaRPr>
          </a:p>
        </p:txBody>
      </p:sp>
      <p:sp>
        <p:nvSpPr>
          <p:cNvPr id="3" name="Inhaltsplatzhalter 2">
            <a:extLst>
              <a:ext uri="{FF2B5EF4-FFF2-40B4-BE49-F238E27FC236}">
                <a16:creationId xmlns:a16="http://schemas.microsoft.com/office/drawing/2014/main" id="{7D87B510-2711-785D-9054-59EB0F453EBA}"/>
              </a:ext>
            </a:extLst>
          </p:cNvPr>
          <p:cNvSpPr>
            <a:spLocks noGrp="1"/>
          </p:cNvSpPr>
          <p:nvPr>
            <p:ph idx="1"/>
          </p:nvPr>
        </p:nvSpPr>
        <p:spPr/>
        <p:txBody>
          <a:bodyPr/>
          <a:lstStyle/>
          <a:p>
            <a:pPr marL="285750" indent="-285750">
              <a:buFont typeface="Arial" panose="020B0604020202020204" pitchFamily="34" charset="0"/>
              <a:buChar char="•"/>
            </a:pPr>
            <a:endParaRPr lang="de-DE" dirty="0"/>
          </a:p>
          <a:p>
            <a:pPr marL="285750" indent="-285750">
              <a:buFont typeface="Arial" panose="020B0604020202020204" pitchFamily="34" charset="0"/>
              <a:buChar char="•"/>
            </a:pPr>
            <a:r>
              <a:rPr lang="de-DE" dirty="0"/>
              <a:t>Erarbeitet drei Konzepte wie eine Gamification der Aufwandsschätzung aussehen könnte.</a:t>
            </a:r>
          </a:p>
          <a:p>
            <a:pPr marL="501750" lvl="2" indent="-285750">
              <a:buFont typeface="Arial" panose="020B0604020202020204" pitchFamily="34" charset="0"/>
              <a:buChar char="•"/>
            </a:pPr>
            <a:r>
              <a:rPr lang="de-DE" dirty="0"/>
              <a:t>Das Konzept soll die Mechanik und eine Skizze für die UI beinhalten</a:t>
            </a:r>
          </a:p>
          <a:p>
            <a:pPr marL="501750" lvl="2" indent="-285750">
              <a:buFont typeface="Arial" panose="020B0604020202020204" pitchFamily="34" charset="0"/>
              <a:buChar char="•"/>
            </a:pPr>
            <a:r>
              <a:rPr lang="de-DE" dirty="0"/>
              <a:t>Tipp 1: Beachtet bei der Erstellung die Wiederverwendbarkeit des Konzeptes von einer Aufwandschätzung zur nächsten</a:t>
            </a:r>
          </a:p>
          <a:p>
            <a:pPr marL="501750" lvl="2" indent="-285750">
              <a:buFont typeface="Arial" panose="020B0604020202020204" pitchFamily="34" charset="0"/>
              <a:buChar char="•"/>
            </a:pPr>
            <a:r>
              <a:rPr lang="de-DE" dirty="0"/>
              <a:t>Tipp 2: Weniger ist mehr: das Konzept sollte kurz und knapp gehalten sein</a:t>
            </a:r>
          </a:p>
          <a:p>
            <a:pPr marL="501750" lvl="2" indent="-285750">
              <a:buFont typeface="Arial" panose="020B0604020202020204" pitchFamily="34" charset="0"/>
              <a:buChar char="•"/>
            </a:pPr>
            <a:endParaRPr lang="de-DE" dirty="0"/>
          </a:p>
          <a:p>
            <a:pPr marL="285750" indent="-285750">
              <a:buFont typeface="Arial" panose="020B0604020202020204" pitchFamily="34" charset="0"/>
              <a:buChar char="•"/>
            </a:pPr>
            <a:r>
              <a:rPr lang="de-DE" dirty="0"/>
              <a:t>Wählt eins eurer drei Konzepte aus, welches ihr am ehesten vertreten würdet.</a:t>
            </a:r>
          </a:p>
          <a:p>
            <a:pPr marL="501750" lvl="2" indent="-285750">
              <a:buFont typeface="Arial" panose="020B0604020202020204" pitchFamily="34" charset="0"/>
              <a:buChar char="•"/>
            </a:pPr>
            <a:r>
              <a:rPr lang="de-DE" dirty="0"/>
              <a:t>Erklärt wieso dieses Konzept den anderen 2 Konzepten überlegen ist (für die Abschlusspräsentation)</a:t>
            </a:r>
          </a:p>
          <a:p>
            <a:pPr marL="501750" lvl="2" indent="-285750">
              <a:buFont typeface="Arial" panose="020B0604020202020204" pitchFamily="34" charset="0"/>
              <a:buChar char="•"/>
            </a:pPr>
            <a:endParaRPr lang="de-DE" dirty="0"/>
          </a:p>
          <a:p>
            <a:pPr marL="285750" indent="-285750">
              <a:buFont typeface="Arial" panose="020B0604020202020204" pitchFamily="34" charset="0"/>
              <a:buChar char="•"/>
            </a:pPr>
            <a:r>
              <a:rPr lang="de-DE" dirty="0"/>
              <a:t>Entwickelt einen Prototyp, in welchem ihr euer bevorzugtes Konzept umgesetzt und visualisiert habt.</a:t>
            </a:r>
          </a:p>
          <a:p>
            <a:pPr marL="285750" indent="-285750">
              <a:buFont typeface="Arial" panose="020B0604020202020204" pitchFamily="34" charset="0"/>
              <a:buChar char="•"/>
            </a:pPr>
            <a:endParaRPr lang="de-DE" dirty="0"/>
          </a:p>
          <a:p>
            <a:pPr marL="285750" indent="-285750">
              <a:buFont typeface="Arial" panose="020B0604020202020204" pitchFamily="34" charset="0"/>
              <a:buChar char="•"/>
            </a:pPr>
            <a:endParaRPr lang="de-DE" dirty="0"/>
          </a:p>
          <a:p>
            <a:endParaRPr lang="de-DE" dirty="0"/>
          </a:p>
        </p:txBody>
      </p:sp>
      <p:sp>
        <p:nvSpPr>
          <p:cNvPr id="4" name="Fußzeilenplatzhalter 3">
            <a:extLst>
              <a:ext uri="{FF2B5EF4-FFF2-40B4-BE49-F238E27FC236}">
                <a16:creationId xmlns:a16="http://schemas.microsoft.com/office/drawing/2014/main" id="{EFF5CE1F-71C6-A14E-2A07-3A3F766AD183}"/>
              </a:ext>
            </a:extLst>
          </p:cNvPr>
          <p:cNvSpPr>
            <a:spLocks noGrp="1"/>
          </p:cNvSpPr>
          <p:nvPr>
            <p:ph type="ftr" sz="quarter" idx="11"/>
          </p:nvPr>
        </p:nvSpPr>
        <p:spPr/>
        <p:txBody>
          <a:bodyPr/>
          <a:lstStyle/>
          <a:p>
            <a:r>
              <a:rPr lang="de-DE"/>
              <a:t>27.04.2024</a:t>
            </a:r>
          </a:p>
        </p:txBody>
      </p:sp>
    </p:spTree>
    <p:extLst>
      <p:ext uri="{BB962C8B-B14F-4D97-AF65-F5344CB8AC3E}">
        <p14:creationId xmlns:p14="http://schemas.microsoft.com/office/powerpoint/2010/main" val="200992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0CDD3AB-6751-6BD3-7491-212E38525C26}"/>
              </a:ext>
            </a:extLst>
          </p:cNvPr>
          <p:cNvSpPr>
            <a:spLocks noGrp="1"/>
          </p:cNvSpPr>
          <p:nvPr>
            <p:ph type="title"/>
          </p:nvPr>
        </p:nvSpPr>
        <p:spPr/>
        <p:txBody>
          <a:bodyPr/>
          <a:lstStyle/>
          <a:p>
            <a:r>
              <a:rPr lang="de-DE" dirty="0" err="1"/>
              <a:t>Deliverables</a:t>
            </a:r>
            <a:endParaRPr lang="de-DE" dirty="0"/>
          </a:p>
        </p:txBody>
      </p:sp>
      <p:sp>
        <p:nvSpPr>
          <p:cNvPr id="3" name="Inhaltsplatzhalter 2">
            <a:extLst>
              <a:ext uri="{FF2B5EF4-FFF2-40B4-BE49-F238E27FC236}">
                <a16:creationId xmlns:a16="http://schemas.microsoft.com/office/drawing/2014/main" id="{909911EE-0529-DBFB-9568-D624832A94E1}"/>
              </a:ext>
            </a:extLst>
          </p:cNvPr>
          <p:cNvSpPr>
            <a:spLocks noGrp="1"/>
          </p:cNvSpPr>
          <p:nvPr>
            <p:ph idx="1"/>
          </p:nvPr>
        </p:nvSpPr>
        <p:spPr/>
        <p:txBody>
          <a:bodyPr/>
          <a:lstStyle/>
          <a:p>
            <a:pPr marL="285750" indent="-285750">
              <a:buFont typeface="Arial" panose="020B0604020202020204" pitchFamily="34" charset="0"/>
              <a:buChar char="•"/>
            </a:pPr>
            <a:endParaRPr lang="de-DE" dirty="0"/>
          </a:p>
          <a:p>
            <a:pPr marL="285750" indent="-285750">
              <a:buFont typeface="Arial" panose="020B0604020202020204" pitchFamily="34" charset="0"/>
              <a:buChar char="•"/>
            </a:pPr>
            <a:r>
              <a:rPr lang="de-DE" dirty="0"/>
              <a:t>Alle drei Konzepte</a:t>
            </a:r>
          </a:p>
          <a:p>
            <a:pPr marL="285750" indent="-285750">
              <a:buFont typeface="Arial" panose="020B0604020202020204" pitchFamily="34" charset="0"/>
              <a:buChar char="•"/>
            </a:pPr>
            <a:r>
              <a:rPr lang="de-DE" dirty="0"/>
              <a:t>Quellcode eures Prototyps</a:t>
            </a:r>
          </a:p>
          <a:p>
            <a:pPr marL="285750" indent="-285750">
              <a:buFont typeface="Arial" panose="020B0604020202020204" pitchFamily="34" charset="0"/>
              <a:buChar char="•"/>
            </a:pPr>
            <a:r>
              <a:rPr lang="de-DE" dirty="0"/>
              <a:t>Präsentation:</a:t>
            </a:r>
          </a:p>
          <a:p>
            <a:pPr marL="501750" lvl="2" indent="-285750">
              <a:buFont typeface="Arial" panose="020B0604020202020204" pitchFamily="34" charset="0"/>
              <a:buChar char="•"/>
            </a:pPr>
            <a:r>
              <a:rPr lang="de-DE" dirty="0"/>
              <a:t>Konzeptauswahl</a:t>
            </a:r>
          </a:p>
          <a:p>
            <a:pPr marL="501750" lvl="2" indent="-285750">
              <a:buFont typeface="Arial" panose="020B0604020202020204" pitchFamily="34" charset="0"/>
              <a:buChar char="•"/>
            </a:pPr>
            <a:r>
              <a:rPr lang="de-DE" dirty="0"/>
              <a:t>Entwickelter Prototyp</a:t>
            </a:r>
          </a:p>
        </p:txBody>
      </p:sp>
      <p:sp>
        <p:nvSpPr>
          <p:cNvPr id="4" name="Fußzeilenplatzhalter 3">
            <a:extLst>
              <a:ext uri="{FF2B5EF4-FFF2-40B4-BE49-F238E27FC236}">
                <a16:creationId xmlns:a16="http://schemas.microsoft.com/office/drawing/2014/main" id="{51F0D739-2EAA-2E3F-BB5D-FD6C99DCB52D}"/>
              </a:ext>
            </a:extLst>
          </p:cNvPr>
          <p:cNvSpPr>
            <a:spLocks noGrp="1"/>
          </p:cNvSpPr>
          <p:nvPr>
            <p:ph type="ftr" sz="quarter" idx="11"/>
          </p:nvPr>
        </p:nvSpPr>
        <p:spPr/>
        <p:txBody>
          <a:bodyPr/>
          <a:lstStyle/>
          <a:p>
            <a:r>
              <a:rPr lang="de-DE"/>
              <a:t>27.04.2024</a:t>
            </a:r>
          </a:p>
        </p:txBody>
      </p:sp>
    </p:spTree>
    <p:extLst>
      <p:ext uri="{BB962C8B-B14F-4D97-AF65-F5344CB8AC3E}">
        <p14:creationId xmlns:p14="http://schemas.microsoft.com/office/powerpoint/2010/main" val="174456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1523A99-E753-C86F-FB25-ADCECF71ACA1}"/>
              </a:ext>
            </a:extLst>
          </p:cNvPr>
          <p:cNvSpPr>
            <a:spLocks noGrp="1"/>
          </p:cNvSpPr>
          <p:nvPr>
            <p:ph type="title"/>
          </p:nvPr>
        </p:nvSpPr>
        <p:spPr/>
        <p:txBody>
          <a:bodyPr/>
          <a:lstStyle/>
          <a:p>
            <a:r>
              <a:rPr lang="de-DE" dirty="0"/>
              <a:t>VIEL ERFOLG</a:t>
            </a:r>
          </a:p>
        </p:txBody>
      </p:sp>
      <p:sp>
        <p:nvSpPr>
          <p:cNvPr id="3" name="Inhaltsplatzhalter 2">
            <a:extLst>
              <a:ext uri="{FF2B5EF4-FFF2-40B4-BE49-F238E27FC236}">
                <a16:creationId xmlns:a16="http://schemas.microsoft.com/office/drawing/2014/main" id="{BE7B472F-65C8-7C6D-2EB6-2FE4E1ACFC55}"/>
              </a:ext>
            </a:extLst>
          </p:cNvPr>
          <p:cNvSpPr>
            <a:spLocks noGrp="1"/>
          </p:cNvSpPr>
          <p:nvPr>
            <p:ph idx="1"/>
          </p:nvPr>
        </p:nvSpPr>
        <p:spPr/>
        <p:txBody>
          <a:bodyPr/>
          <a:lstStyle/>
          <a:p>
            <a:endParaRPr lang="de-DE" dirty="0"/>
          </a:p>
        </p:txBody>
      </p:sp>
      <p:sp>
        <p:nvSpPr>
          <p:cNvPr id="4" name="Fußzeilenplatzhalter 3">
            <a:extLst>
              <a:ext uri="{FF2B5EF4-FFF2-40B4-BE49-F238E27FC236}">
                <a16:creationId xmlns:a16="http://schemas.microsoft.com/office/drawing/2014/main" id="{F2EDAD8E-1912-0BD7-9793-140A9160B4D5}"/>
              </a:ext>
            </a:extLst>
          </p:cNvPr>
          <p:cNvSpPr>
            <a:spLocks noGrp="1"/>
          </p:cNvSpPr>
          <p:nvPr>
            <p:ph type="ftr" sz="quarter" idx="11"/>
          </p:nvPr>
        </p:nvSpPr>
        <p:spPr/>
        <p:txBody>
          <a:bodyPr/>
          <a:lstStyle/>
          <a:p>
            <a:r>
              <a:rPr lang="de-DE"/>
              <a:t>27.04.2024</a:t>
            </a:r>
          </a:p>
        </p:txBody>
      </p:sp>
    </p:spTree>
    <p:extLst>
      <p:ext uri="{BB962C8B-B14F-4D97-AF65-F5344CB8AC3E}">
        <p14:creationId xmlns:p14="http://schemas.microsoft.com/office/powerpoint/2010/main" val="1633033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9B13102-D022-8BFF-4B0A-6BD6845CEFEE}"/>
              </a:ext>
            </a:extLst>
          </p:cNvPr>
          <p:cNvSpPr>
            <a:spLocks noGrp="1"/>
          </p:cNvSpPr>
          <p:nvPr>
            <p:ph type="title"/>
          </p:nvPr>
        </p:nvSpPr>
        <p:spPr/>
        <p:txBody>
          <a:bodyPr/>
          <a:lstStyle/>
          <a:p>
            <a:r>
              <a:rPr lang="de-DE" dirty="0"/>
              <a:t>Anhang</a:t>
            </a:r>
          </a:p>
        </p:txBody>
      </p:sp>
      <p:sp>
        <p:nvSpPr>
          <p:cNvPr id="3" name="Inhaltsplatzhalter 2">
            <a:extLst>
              <a:ext uri="{FF2B5EF4-FFF2-40B4-BE49-F238E27FC236}">
                <a16:creationId xmlns:a16="http://schemas.microsoft.com/office/drawing/2014/main" id="{341AD464-8C88-C847-8C39-611201777A0D}"/>
              </a:ext>
            </a:extLst>
          </p:cNvPr>
          <p:cNvSpPr>
            <a:spLocks noGrp="1"/>
          </p:cNvSpPr>
          <p:nvPr>
            <p:ph idx="1"/>
          </p:nvPr>
        </p:nvSpPr>
        <p:spPr/>
        <p:txBody>
          <a:bodyPr/>
          <a:lstStyle/>
          <a:p>
            <a:r>
              <a:rPr lang="de-DE" dirty="0"/>
              <a:t>Gamification:</a:t>
            </a:r>
          </a:p>
          <a:p>
            <a:pPr marL="285750" indent="-285750">
              <a:buFont typeface="Arial" panose="020B0604020202020204" pitchFamily="34" charset="0"/>
              <a:buChar char="•"/>
            </a:pPr>
            <a:r>
              <a:rPr lang="de-DE">
                <a:hlinkClick r:id="rId2"/>
              </a:rPr>
              <a:t>https://de.wikipedia.org/wiki/Gamification</a:t>
            </a:r>
            <a:endParaRPr lang="de-DE"/>
          </a:p>
          <a:p>
            <a:pPr marL="285750" indent="-285750">
              <a:buFont typeface="Arial" panose="020B0604020202020204" pitchFamily="34" charset="0"/>
              <a:buChar char="•"/>
            </a:pPr>
            <a:endParaRPr lang="de-DE"/>
          </a:p>
          <a:p>
            <a:endParaRPr lang="de-DE" dirty="0"/>
          </a:p>
        </p:txBody>
      </p:sp>
      <p:sp>
        <p:nvSpPr>
          <p:cNvPr id="4" name="Fußzeilenplatzhalter 3">
            <a:extLst>
              <a:ext uri="{FF2B5EF4-FFF2-40B4-BE49-F238E27FC236}">
                <a16:creationId xmlns:a16="http://schemas.microsoft.com/office/drawing/2014/main" id="{7599D4FD-6DF9-9035-0211-DF1C330AD305}"/>
              </a:ext>
            </a:extLst>
          </p:cNvPr>
          <p:cNvSpPr>
            <a:spLocks noGrp="1"/>
          </p:cNvSpPr>
          <p:nvPr>
            <p:ph type="ftr" sz="quarter" idx="11"/>
          </p:nvPr>
        </p:nvSpPr>
        <p:spPr/>
        <p:txBody>
          <a:bodyPr/>
          <a:lstStyle/>
          <a:p>
            <a:r>
              <a:rPr lang="de-DE"/>
              <a:t>27.04.2024</a:t>
            </a:r>
          </a:p>
        </p:txBody>
      </p:sp>
    </p:spTree>
    <p:extLst>
      <p:ext uri="{BB962C8B-B14F-4D97-AF65-F5344CB8AC3E}">
        <p14:creationId xmlns:p14="http://schemas.microsoft.com/office/powerpoint/2010/main" val="3497362797"/>
      </p:ext>
    </p:extLst>
  </p:cSld>
  <p:clrMapOvr>
    <a:masterClrMapping/>
  </p:clrMapOvr>
</p:sld>
</file>

<file path=ppt/theme/theme1.xml><?xml version="1.0" encoding="utf-8"?>
<a:theme xmlns:a="http://schemas.openxmlformats.org/drawingml/2006/main" name="PTA PowerPoint Vorlage">
  <a:themeElements>
    <a:clrScheme name="PTA 2020">
      <a:dk1>
        <a:srgbClr val="404040"/>
      </a:dk1>
      <a:lt1>
        <a:sysClr val="window" lastClr="FFFFFF"/>
      </a:lt1>
      <a:dk2>
        <a:srgbClr val="E6E6E6"/>
      </a:dk2>
      <a:lt2>
        <a:srgbClr val="FDDC35"/>
      </a:lt2>
      <a:accent1>
        <a:srgbClr val="006FB9"/>
      </a:accent1>
      <a:accent2>
        <a:srgbClr val="004676"/>
      </a:accent2>
      <a:accent3>
        <a:srgbClr val="9FD8FF"/>
      </a:accent3>
      <a:accent4>
        <a:srgbClr val="787878"/>
      </a:accent4>
      <a:accent5>
        <a:srgbClr val="AFAFAF"/>
      </a:accent5>
      <a:accent6>
        <a:srgbClr val="E6E6E6"/>
      </a:accent6>
      <a:hlink>
        <a:srgbClr val="004676"/>
      </a:hlink>
      <a:folHlink>
        <a:srgbClr val="787878"/>
      </a:folHlink>
    </a:clrScheme>
    <a:fontScheme name="PTA 2020">
      <a:majorFont>
        <a:latin typeface="Segoe UI"/>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lIns="72000" tIns="72000" rIns="72000" bIns="72000" rtlCol="0" anchor="t"/>
      <a:lstStyle>
        <a:defPPr marL="216000" indent="-216000" algn="l">
          <a:spcBef>
            <a:spcPts val="600"/>
          </a:spcBef>
          <a:buFont typeface="Wingdings" panose="05000000000000000000" pitchFamily="2" charset="2"/>
          <a:buChar char="§"/>
          <a:defRPr dirty="0" err="1" smtClean="0">
            <a:solidFill>
              <a:schemeClr val="bg1"/>
            </a:solidFill>
            <a:latin typeface="+mn-lt"/>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16000" indent="-216000" algn="l">
          <a:spcBef>
            <a:spcPts val="600"/>
          </a:spcBef>
          <a:buClr>
            <a:schemeClr val="accent1"/>
          </a:buClr>
          <a:buFont typeface="Wingdings" panose="05000000000000000000" pitchFamily="2" charset="2"/>
          <a:buChar char="§"/>
          <a:defRPr dirty="0" err="1" smtClean="0"/>
        </a:defPPr>
      </a:lstStyle>
    </a:txDef>
  </a:objectDefaults>
  <a:extraClrSchemeLst/>
  <a:custClrLst>
    <a:custClr>
      <a:srgbClr val="00B070"/>
    </a:custClr>
    <a:custClr>
      <a:srgbClr val="EAB500"/>
    </a:custClr>
    <a:custClr>
      <a:srgbClr val="D91E18"/>
    </a:custClr>
  </a:custClrLst>
  <a:extLst>
    <a:ext uri="{05A4C25C-085E-4340-85A3-A5531E510DB2}">
      <thm15:themeFamily xmlns:thm15="http://schemas.microsoft.com/office/thememl/2012/main" name="PTA_PowerPoint-Vorlage_scr06.potx" id="{8474E750-49A7-4853-93FC-C83DC88B73DE}" vid="{11DC2C5A-A135-4339-B0D8-2B33272DAA9F}"/>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PTA-Powerpoint-Basisvorlage</Template>
  <TotalTime>0</TotalTime>
  <Words>285</Words>
  <Application>Microsoft Office PowerPoint</Application>
  <PresentationFormat>Breitbild</PresentationFormat>
  <Paragraphs>51</Paragraphs>
  <Slides>8</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8</vt:i4>
      </vt:variant>
    </vt:vector>
  </HeadingPairs>
  <TitlesOfParts>
    <vt:vector size="15" baseType="lpstr">
      <vt:lpstr>Aptos</vt:lpstr>
      <vt:lpstr>Arial</vt:lpstr>
      <vt:lpstr>Georgia</vt:lpstr>
      <vt:lpstr>Segoe UI</vt:lpstr>
      <vt:lpstr>Segoe UI Light</vt:lpstr>
      <vt:lpstr>Wingdings</vt:lpstr>
      <vt:lpstr>PTA PowerPoint Vorlage</vt:lpstr>
      <vt:lpstr>Hackathon 2024</vt:lpstr>
      <vt:lpstr>Ablauf</vt:lpstr>
      <vt:lpstr>Motivation</vt:lpstr>
      <vt:lpstr>Thema</vt:lpstr>
      <vt:lpstr>Aufgabe</vt:lpstr>
      <vt:lpstr>Deliverables</vt:lpstr>
      <vt:lpstr>VIEL ERFOLG</vt:lpstr>
      <vt:lpstr>Anhang</vt:lpstr>
    </vt:vector>
  </TitlesOfParts>
  <Company>PTA GmbH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Hackathon 2024</dc:title>
  <dc:creator>Sven Kallet</dc:creator>
  <cp:lastModifiedBy>Sven Kallet</cp:lastModifiedBy>
  <cp:revision>7</cp:revision>
  <dcterms:created xsi:type="dcterms:W3CDTF">2024-02-21T13:32:34Z</dcterms:created>
  <dcterms:modified xsi:type="dcterms:W3CDTF">2024-04-26T13:23:04Z</dcterms:modified>
</cp:coreProperties>
</file>

<file path=docProps/thumbnail.jpeg>
</file>